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50d3e78607374fe8" /><Relationship Type="http://schemas.openxmlformats.org/officeDocument/2006/relationships/extended-properties" Target="/docProps/app.xml" Id="Ra8935bde255c4434" /><Relationship Type="http://schemas.openxmlformats.org/officeDocument/2006/relationships/officeDocument" Target="/ppt/presentation.xml" Id="R9bdcf28701f1433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35ac90024f5a4eec"/>
  </p:sldMasterIdLst>
  <p:notesMasterIdLst>
    <p:notesMasterId xmlns:r="http://schemas.openxmlformats.org/officeDocument/2006/relationships" r:id="Rcaab4b4034574d47"/>
  </p:notesMasterIdLst>
  <p:sldIdLst>
    <p:sldId xmlns:r="http://schemas.openxmlformats.org/officeDocument/2006/relationships" id="256" r:id="R9007bba81cc64172"/>
    <p:sldId xmlns:r="http://schemas.openxmlformats.org/officeDocument/2006/relationships" id="257" r:id="R7fad294c6de84554"/>
    <p:sldId xmlns:r="http://schemas.openxmlformats.org/officeDocument/2006/relationships" id="258" r:id="R5a7517cfb7794b19"/>
    <p:sldId xmlns:r="http://schemas.openxmlformats.org/officeDocument/2006/relationships" id="259" r:id="Rbcc0ffaf69524208"/>
    <p:sldId xmlns:r="http://schemas.openxmlformats.org/officeDocument/2006/relationships" id="260" r:id="R0d8f084732f44bea"/>
    <p:sldId xmlns:r="http://schemas.openxmlformats.org/officeDocument/2006/relationships" id="261" r:id="R78e5c3e9a7074fe9"/>
    <p:sldId xmlns:r="http://schemas.openxmlformats.org/officeDocument/2006/relationships" id="262" r:id="R9b47bd9b8ba84908"/>
    <p:sldId xmlns:r="http://schemas.openxmlformats.org/officeDocument/2006/relationships" id="263" r:id="R2c88075896f94261"/>
    <p:sldId xmlns:r="http://schemas.openxmlformats.org/officeDocument/2006/relationships" id="264" r:id="Raa97cdbbe84c4ddc"/>
    <p:sldId xmlns:r="http://schemas.openxmlformats.org/officeDocument/2006/relationships" id="265" r:id="R7891e50c85764cd8"/>
    <p:sldId xmlns:r="http://schemas.openxmlformats.org/officeDocument/2006/relationships" id="266" r:id="R1a9f19c419ae4d7a"/>
    <p:sldId xmlns:r="http://schemas.openxmlformats.org/officeDocument/2006/relationships" id="267" r:id="Rf028f4306fc449ec"/>
    <p:sldId xmlns:r="http://schemas.openxmlformats.org/officeDocument/2006/relationships" id="268" r:id="R6f0657b768164e2e"/>
    <p:sldId xmlns:r="http://schemas.openxmlformats.org/officeDocument/2006/relationships" id="269" r:id="R6d08c09f34c84dc0"/>
    <p:sldId xmlns:r="http://schemas.openxmlformats.org/officeDocument/2006/relationships" id="270" r:id="R2e76564057ed485e"/>
    <p:sldId xmlns:r="http://schemas.openxmlformats.org/officeDocument/2006/relationships" id="271" r:id="R62c72f030b694c8a"/>
    <p:sldId xmlns:r="http://schemas.openxmlformats.org/officeDocument/2006/relationships" id="272" r:id="R47ec142fd7d146da"/>
    <p:sldId xmlns:r="http://schemas.openxmlformats.org/officeDocument/2006/relationships" id="273" r:id="Rc7c35666f522499d"/>
    <p:sldId xmlns:r="http://schemas.openxmlformats.org/officeDocument/2006/relationships" id="274" r:id="R489dd46223a545e9"/>
    <p:sldId xmlns:r="http://schemas.openxmlformats.org/officeDocument/2006/relationships" id="275" r:id="R7cfc675148f5456b"/>
  </p:sldIdLst>
  <p:sldSz cx="10692000" cy="7560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283789556c1f4a9f" /><Relationship Type="http://schemas.openxmlformats.org/officeDocument/2006/relationships/slideMaster" Target="/ppt/slideMasters/slideMaster1.xml" Id="R35ac90024f5a4eec" /><Relationship Type="http://schemas.openxmlformats.org/officeDocument/2006/relationships/notesMaster" Target="/ppt/notesMasters/notesMaster1.xml" Id="Rcaab4b4034574d47" /><Relationship Type="http://schemas.openxmlformats.org/officeDocument/2006/relationships/presProps" Target="/ppt/presProps.xml" Id="R6c260690bac84965" /><Relationship Type="http://schemas.openxmlformats.org/officeDocument/2006/relationships/tableStyles" Target="/ppt/tableStyles.xml" Id="R231ed686c2ea4799" /><Relationship Type="http://schemas.openxmlformats.org/officeDocument/2006/relationships/slide" Target="/ppt/slides/slide1.xml" Id="R9007bba81cc64172" /><Relationship Type="http://schemas.openxmlformats.org/officeDocument/2006/relationships/slide" Target="/ppt/slides/slide2.xml" Id="R7fad294c6de84554" /><Relationship Type="http://schemas.openxmlformats.org/officeDocument/2006/relationships/slide" Target="/ppt/slides/slide3.xml" Id="R5a7517cfb7794b19" /><Relationship Type="http://schemas.openxmlformats.org/officeDocument/2006/relationships/slide" Target="/ppt/slides/slide4.xml" Id="Rbcc0ffaf69524208" /><Relationship Type="http://schemas.openxmlformats.org/officeDocument/2006/relationships/slide" Target="/ppt/slides/slide5.xml" Id="R0d8f084732f44bea" /><Relationship Type="http://schemas.openxmlformats.org/officeDocument/2006/relationships/slide" Target="/ppt/slides/slide6.xml" Id="R78e5c3e9a7074fe9" /><Relationship Type="http://schemas.openxmlformats.org/officeDocument/2006/relationships/slide" Target="/ppt/slides/slide7.xml" Id="R9b47bd9b8ba84908" /><Relationship Type="http://schemas.openxmlformats.org/officeDocument/2006/relationships/slide" Target="/ppt/slides/slide8.xml" Id="R2c88075896f94261" /><Relationship Type="http://schemas.openxmlformats.org/officeDocument/2006/relationships/slide" Target="/ppt/slides/slide9.xml" Id="Raa97cdbbe84c4ddc" /><Relationship Type="http://schemas.openxmlformats.org/officeDocument/2006/relationships/slide" Target="/ppt/slides/slide10.xml" Id="R7891e50c85764cd8" /><Relationship Type="http://schemas.openxmlformats.org/officeDocument/2006/relationships/slide" Target="/ppt/slides/slide11.xml" Id="R1a9f19c419ae4d7a" /><Relationship Type="http://schemas.openxmlformats.org/officeDocument/2006/relationships/slide" Target="/ppt/slides/slide12.xml" Id="Rf028f4306fc449ec" /><Relationship Type="http://schemas.openxmlformats.org/officeDocument/2006/relationships/slide" Target="/ppt/slides/slide13.xml" Id="R6f0657b768164e2e" /><Relationship Type="http://schemas.openxmlformats.org/officeDocument/2006/relationships/slide" Target="/ppt/slides/slide14.xml" Id="R6d08c09f34c84dc0" /><Relationship Type="http://schemas.openxmlformats.org/officeDocument/2006/relationships/slide" Target="/ppt/slides/slide15.xml" Id="R2e76564057ed485e" /><Relationship Type="http://schemas.openxmlformats.org/officeDocument/2006/relationships/slide" Target="/ppt/slides/slide16.xml" Id="R62c72f030b694c8a" /><Relationship Type="http://schemas.openxmlformats.org/officeDocument/2006/relationships/slide" Target="/ppt/slides/slide17.xml" Id="R47ec142fd7d146da" /><Relationship Type="http://schemas.openxmlformats.org/officeDocument/2006/relationships/slide" Target="/ppt/slides/slide18.xml" Id="Rc7c35666f522499d" /><Relationship Type="http://schemas.openxmlformats.org/officeDocument/2006/relationships/slide" Target="/ppt/slides/slide19.xml" Id="R489dd46223a545e9" /><Relationship Type="http://schemas.openxmlformats.org/officeDocument/2006/relationships/slide" Target="/ppt/slides/slide20.xml" Id="R7cfc675148f5456b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5a9cd295dbd45cb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48d6430a3e974e92" /><Relationship Type="http://schemas.openxmlformats.org/officeDocument/2006/relationships/notesMaster" Target="/ppt/notesMasters/notesMaster1.xml" Id="R201c1785d3e24487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438f7f60aee847e2" /><Relationship Type="http://schemas.openxmlformats.org/officeDocument/2006/relationships/notesMaster" Target="/ppt/notesMasters/notesMaster1.xml" Id="R82f824c737c5496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ff158ac084b643bc" /><Relationship Type="http://schemas.openxmlformats.org/officeDocument/2006/relationships/notesMaster" Target="/ppt/notesMasters/notesMaster1.xml" Id="R8d48fc3fa0b048fd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7d86f59c2e64dfd" /><Relationship Type="http://schemas.openxmlformats.org/officeDocument/2006/relationships/notesMaster" Target="/ppt/notesMasters/notesMaster1.xml" Id="R7a21212a05a047d7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00426411ae64912" /><Relationship Type="http://schemas.openxmlformats.org/officeDocument/2006/relationships/notesMaster" Target="/ppt/notesMasters/notesMaster1.xml" Id="Rf2675e76c14d4e3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ec451748dea4f9a" /><Relationship Type="http://schemas.openxmlformats.org/officeDocument/2006/relationships/notesMaster" Target="/ppt/notesMasters/notesMaster1.xml" Id="Rd49ce32d7705419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9a22dfd708974c31" /><Relationship Type="http://schemas.openxmlformats.org/officeDocument/2006/relationships/notesMaster" Target="/ppt/notesMasters/notesMaster1.xml" Id="R70f6850d9643461c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66374811f5a4ebf" /><Relationship Type="http://schemas.openxmlformats.org/officeDocument/2006/relationships/notesMaster" Target="/ppt/notesMasters/notesMaster1.xml" Id="R3dc6da232913439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ef837cf21fa4723" /><Relationship Type="http://schemas.openxmlformats.org/officeDocument/2006/relationships/notesMaster" Target="/ppt/notesMasters/notesMaster1.xml" Id="R5d9e46f2c73c4e45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d487687a88874620" /><Relationship Type="http://schemas.openxmlformats.org/officeDocument/2006/relationships/notesMaster" Target="/ppt/notesMasters/notesMaster1.xml" Id="R18263d7374cf45f3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cdd7063c96a740f6" /><Relationship Type="http://schemas.openxmlformats.org/officeDocument/2006/relationships/notesMaster" Target="/ppt/notesMasters/notesMaster1.xml" Id="R7272c1a9a4e34156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2b294498736b4bd7" /><Relationship Type="http://schemas.openxmlformats.org/officeDocument/2006/relationships/notesMaster" Target="/ppt/notesMasters/notesMaster1.xml" Id="Rb9e64a6a08544a00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bc0ea1b6200e4060" /><Relationship Type="http://schemas.openxmlformats.org/officeDocument/2006/relationships/notesMaster" Target="/ppt/notesMasters/notesMaster1.xml" Id="R8978390ed91a448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9a0da4166fc3430b" /><Relationship Type="http://schemas.openxmlformats.org/officeDocument/2006/relationships/notesMaster" Target="/ppt/notesMasters/notesMaster1.xml" Id="Rd0411db46a7c4598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90e1fb155a1642bc" /><Relationship Type="http://schemas.openxmlformats.org/officeDocument/2006/relationships/notesMaster" Target="/ppt/notesMasters/notesMaster1.xml" Id="Rb7af18752a2644a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7501d608e5294c9f" /><Relationship Type="http://schemas.openxmlformats.org/officeDocument/2006/relationships/notesMaster" Target="/ppt/notesMasters/notesMaster1.xml" Id="R0024c819f229448b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31a551029bde439b" /><Relationship Type="http://schemas.openxmlformats.org/officeDocument/2006/relationships/notesMaster" Target="/ppt/notesMasters/notesMaster1.xml" Id="R8eff15a10d034890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75d67d3dfd4fa7" /><Relationship Type="http://schemas.openxmlformats.org/officeDocument/2006/relationships/notesMaster" Target="/ppt/notesMasters/notesMaster1.xml" Id="R61cd0d7163c54513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915d2e328aa74dca" /><Relationship Type="http://schemas.openxmlformats.org/officeDocument/2006/relationships/notesMaster" Target="/ppt/notesMasters/notesMaster1.xml" Id="R988cf17e62d344e6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07c1db4f89674e77" /><Relationship Type="http://schemas.openxmlformats.org/officeDocument/2006/relationships/notesMaster" Target="/ppt/notesMasters/notesMaster1.xml" Id="Rf8bce6f540e6480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 Coleção de dezoito instrumentos vinculados ao caderno Logística de commodities. A conta além do frete. Direção editorial Taylor Made Only. Formato A4 horizontal. Imagem: logotipo oficial da marca, incorporado do arquivo original.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 Os dezoito instrumentos são modelos autorais para preenchimento. Matrizes, checklists, raias, fluxos e inventários são formas e textos nativos editáveis. Cada aplicação depende da operação, do contrato e dos registros examinados. Somente o logotipo é uma imagem.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7 do caderno Logística de commodities. A conta além do frete.</a:t>
            </a:r>
          </a:p>
          <a:p xmlns:a="http://schemas.openxmlformats.org/drawingml/2006/main">
            <a:r>
              <a:t>O lote antes da expedição.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10 do caderno Logística de commodities. A conta além do frete.</a:t>
            </a:r>
          </a:p>
          <a:p xmlns:a="http://schemas.openxmlformats.org/drawingml/2006/main">
            <a:r>
              <a:t>Passagens de controle do caminhão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[D01] Lei 11.442/2007 / Brasil / Escopo: Art. 11, texto consolidado</a:t>
            </a:r>
          </a:p>
          <a:p xmlns:a="http://schemas.openxmlformats.org/drawingml/2006/main">
            <a:r>
              <a:t>https://www.planalto.gov.br/ccivil_03/_ato2007-2010/2007/lei/l11442.htm</a:t>
            </a:r>
          </a:p>
          <a:p xmlns:a="http://schemas.openxmlformats.org/drawingml/2006/main">
            <a:r>
              <a:t>[M08] ANTT / Carga e descarga / Escopo: Espera rodoviária no Brasil</a:t>
            </a:r>
          </a:p>
          <a:p xmlns:a="http://schemas.openxmlformats.org/drawingml/2006/main">
            <a:r>
              <a:t>https://www.gov.br/antt/pt-br/assuntos/cargas/carga-descarga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13 do caderno Logística de commodities. A conta além do frete.</a:t>
            </a:r>
          </a:p>
          <a:p xmlns:a="http://schemas.openxmlformats.org/drawingml/2006/main">
            <a:r>
              <a:t>Prontidão para embarque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[M07] Santos / Tarifas portuárias / Escopo: Infraestrutura e serviços da autoridade</a:t>
            </a:r>
          </a:p>
          <a:p xmlns:a="http://schemas.openxmlformats.org/drawingml/2006/main">
            <a:r>
              <a:t>https://www.portodesantos.com.br/informacoes-operacionais/operacoes-portuarias/tarifas-portuarias/</a:t>
            </a:r>
          </a:p>
          <a:p xmlns:a="http://schemas.openxmlformats.org/drawingml/2006/main">
            <a:r>
              <a:t>[M02] West P&amp;I / GENCON 2022 / Escopo: Tratamento nessa edição contratual</a:t>
            </a:r>
          </a:p>
          <a:p xmlns:a="http://schemas.openxmlformats.org/drawingml/2006/main">
            <a:r>
              <a:t>https://www.westpandi.com/news-and-resources/news/july-2023/the-new-gencon-2022-charterparty/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16 do caderno Logística de commodities. A conta além do frete.</a:t>
            </a:r>
          </a:p>
          <a:p xmlns:a="http://schemas.openxmlformats.org/drawingml/2006/main">
            <a:r>
              <a:t>Três tempos podem correr ao mesmo tempo.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[M02] West P&amp;I / GENCON 2022 / Escopo: Tratamento nessa edição contratual</a:t>
            </a:r>
          </a:p>
          <a:p xmlns:a="http://schemas.openxmlformats.org/drawingml/2006/main">
            <a:r>
              <a:t>https://www.westpandi.com/news-and-resources/news/july-2023/the-new-gencon-2022-charterparty/</a:t>
            </a:r>
          </a:p>
          <a:p xmlns:a="http://schemas.openxmlformats.org/drawingml/2006/main">
            <a:r>
              <a:t>[M08] ANTT / Carga e descarga / Escopo: Espera rodoviária no Brasil</a:t>
            </a:r>
          </a:p>
          <a:p xmlns:a="http://schemas.openxmlformats.org/drawingml/2006/main">
            <a:r>
              <a:t>https://www.gov.br/antt/pt-br/assuntos/cargas/carga-descarga</a:t>
            </a:r>
          </a:p>
          <a:p xmlns:a="http://schemas.openxmlformats.org/drawingml/2006/main">
            <a:r>
              <a:t>[D01] Lei 11.442/2007 / Brasil / Escopo: Art. 11, texto consolidado</a:t>
            </a:r>
          </a:p>
          <a:p xmlns:a="http://schemas.openxmlformats.org/drawingml/2006/main">
            <a:r>
              <a:t>https://www.planalto.gov.br/ccivil_03/_ato2007-2010/2007/lei/l11442.htm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19 do caderno Logística de commodities. A conta além do frete.</a:t>
            </a:r>
          </a:p>
          <a:p xmlns:a="http://schemas.openxmlformats.org/drawingml/2006/main">
            <a:r>
              <a:t>A carga e os documentos precisam sustentar a liberação.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[M02] West P&amp;I / GENCON 2022 / Escopo: Tratamento nessa edição contratual</a:t>
            </a:r>
          </a:p>
          <a:p xmlns:a="http://schemas.openxmlformats.org/drawingml/2006/main">
            <a:r>
              <a:t>https://www.westpandi.com/news-and-resources/news/july-2023/the-new-gencon-2022-charterparty/</a:t>
            </a:r>
          </a:p>
          <a:p xmlns:a="http://schemas.openxmlformats.org/drawingml/2006/main">
            <a:r>
              <a:t>[D05] Singapore Customs / Liberação / Escopo: Documentos e procedimentos locais</a:t>
            </a:r>
          </a:p>
          <a:p xmlns:a="http://schemas.openxmlformats.org/drawingml/2006/main">
            <a:r>
              <a:t>https://www.customs.gov.sg/doing-business/import-operations/import-procedures/documents-for-clearance-of-goods/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22 do caderno Logística de commodities. A conta além do frete.</a:t>
            </a:r>
          </a:p>
          <a:p xmlns:a="http://schemas.openxmlformats.org/drawingml/2006/main">
            <a:r>
              <a:t>A retirada depende de liberações diferentes.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[D05] Singapore Customs / Liberação / Escopo: Documentos e procedimentos locais</a:t>
            </a:r>
          </a:p>
          <a:p xmlns:a="http://schemas.openxmlformats.org/drawingml/2006/main">
            <a:r>
              <a:t>https://www.customs.gov.sg/doing-business/import-operations/import-procedures/documents-for-clearance-of-goods/</a:t>
            </a:r>
          </a:p>
          <a:p xmlns:a="http://schemas.openxmlformats.org/drawingml/2006/main">
            <a:r>
              <a:t>[D06] NParks / Produtos vegetais / Escopo: Requisitos de entrada em Singapura</a:t>
            </a:r>
          </a:p>
          <a:p xmlns:a="http://schemas.openxmlformats.org/drawingml/2006/main">
            <a:r>
              <a:t>https://www.nparks.gov.sg/services/import-plant-plant-products</a:t>
            </a:r>
          </a:p>
          <a:p xmlns:a="http://schemas.openxmlformats.org/drawingml/2006/main">
            <a:r>
              <a:t>[D07] SFA / Importação de alimentos / Escopo: Inspeção e eventual hold-and-test</a:t>
            </a:r>
          </a:p>
          <a:p xmlns:a="http://schemas.openxmlformats.org/drawingml/2006/main">
            <a:r>
              <a:t>https://www.sfa.gov.sg/food-import-export/commercial-imports/what-you-need-to-know-for-import-of-food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25 do caderno Logística de commodities. A conta além do frete.</a:t>
            </a:r>
          </a:p>
          <a:p xmlns:a="http://schemas.openxmlformats.org/drawingml/2006/main">
            <a:r>
              <a:t>O recebimento começa antes da chegada da carga.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[D07] SFA / Importação de alimentos / Escopo: Inspeção e eventual hold-and-test</a:t>
            </a:r>
          </a:p>
          <a:p xmlns:a="http://schemas.openxmlformats.org/drawingml/2006/main">
            <a:r>
              <a:t>https://www.sfa.gov.sg/food-import-export/commercial-imports/what-you-need-to-know-for-import-of-food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28 do caderno Logística de commodities. A conta além do frete.</a:t>
            </a:r>
          </a:p>
          <a:p xmlns:a="http://schemas.openxmlformats.org/drawingml/2006/main">
            <a:r>
              <a:t>Cobrança e responsabilidade precisam ser separadas.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[I01] ICC / Incoterms® 2020 / Escopo: Ponto de entrega, custos e riscos</a:t>
            </a:r>
          </a:p>
          <a:p xmlns:a="http://schemas.openxmlformats.org/drawingml/2006/main">
            <a:r>
              <a:t>https://academy.iccwbo.org/incoterms/article/place-of-delivery-risk-transfer-global-trade-contracts/</a:t>
            </a:r>
          </a:p>
          <a:p xmlns:a="http://schemas.openxmlformats.org/drawingml/2006/main">
            <a:r>
              <a:t>[D02] ANTT / Vale-pedágio / Escopo: Enquadramento no transporte brasileiro</a:t>
            </a:r>
          </a:p>
          <a:p xmlns:a="http://schemas.openxmlformats.org/drawingml/2006/main">
            <a:r>
              <a:t>https://www.gov.br/antt/pt-br/assuntos/cargas/vale-pedagio-obrigatorio/perguntas-frequentes-vpo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29 do caderno Logística de commodities. A conta além do frete.</a:t>
            </a:r>
          </a:p>
          <a:p xmlns:a="http://schemas.openxmlformats.org/drawingml/2006/main">
            <a:r>
              <a:t>O ciclo vai até o encerramento.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[I01] ICC / Incoterms® 2020 / Escopo: Ponto de entrega, custos e riscos</a:t>
            </a:r>
          </a:p>
          <a:p xmlns:a="http://schemas.openxmlformats.org/drawingml/2006/main">
            <a:r>
              <a:t>https://academy.iccwbo.org/incoterms/article/place-of-delivery-risk-transfer-global-trade-contracts/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30 do caderno Logística de commodities. A conta além do frete.</a:t>
            </a:r>
          </a:p>
          <a:p xmlns:a="http://schemas.openxmlformats.org/drawingml/2006/main">
            <a:r>
              <a:t>Uma diferença de prazo pode se transformar em custo.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[M08] ANTT / Carga e descarga / Escopo: Espera rodoviária no Brasil</a:t>
            </a:r>
          </a:p>
          <a:p xmlns:a="http://schemas.openxmlformats.org/drawingml/2006/main">
            <a:r>
              <a:t>https://www.gov.br/antt/pt-br/assuntos/cargas/carga-descarga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31 do caderno Logística de commodities. A conta além do frete.</a:t>
            </a:r>
          </a:p>
          <a:p xmlns:a="http://schemas.openxmlformats.org/drawingml/2006/main">
            <a:r>
              <a:t>Origem e estrada: custos a verificar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[D01] Lei 11.442/2007 / Brasil / Escopo: Art. 11, texto consolidado</a:t>
            </a:r>
          </a:p>
          <a:p xmlns:a="http://schemas.openxmlformats.org/drawingml/2006/main">
            <a:r>
              <a:t>https://www.planalto.gov.br/ccivil_03/_ato2007-2010/2007/lei/l11442.htm</a:t>
            </a:r>
          </a:p>
          <a:p xmlns:a="http://schemas.openxmlformats.org/drawingml/2006/main">
            <a:r>
              <a:t>[D02] ANTT / Vale-pedágio / Escopo: Enquadramento no transporte brasileiro</a:t>
            </a:r>
          </a:p>
          <a:p xmlns:a="http://schemas.openxmlformats.org/drawingml/2006/main">
            <a:r>
              <a:t>https://www.gov.br/antt/pt-br/assuntos/cargas/vale-pedagio-obrigatorio/perguntas-frequentes-vpo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32 do caderno Logística de commodities. A conta além do frete.</a:t>
            </a:r>
          </a:p>
          <a:p xmlns:a="http://schemas.openxmlformats.org/drawingml/2006/main">
            <a:r>
              <a:t>Porto e navio: custos a verificar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[M02] West P&amp;I / GENCON 2022 / Escopo: Tratamento nessa edição contratual</a:t>
            </a:r>
          </a:p>
          <a:p xmlns:a="http://schemas.openxmlformats.org/drawingml/2006/main">
            <a:r>
              <a:t>https://www.westpandi.com/news-and-resources/news/july-2023/the-new-gencon-2022-charterparty/</a:t>
            </a:r>
          </a:p>
          <a:p xmlns:a="http://schemas.openxmlformats.org/drawingml/2006/main">
            <a:r>
              <a:t>[M03] BIMCO / Fumigação / Escopo: Cláusula de 2015, quando adotada</a:t>
            </a:r>
          </a:p>
          <a:p xmlns:a="http://schemas.openxmlformats.org/drawingml/2006/main">
            <a:r>
              <a:t>https://www.bimco.org/contractual-affairs/bimco-clauses/current-clauses/cargo_fumigation_clause_for_charter_parties_2015/</a:t>
            </a:r>
          </a:p>
          <a:p xmlns:a="http://schemas.openxmlformats.org/drawingml/2006/main">
            <a:r>
              <a:t>[M04] Steamship Mutual / Deadfreight / Escopo: Caso histórico, contrato específico</a:t>
            </a:r>
          </a:p>
          <a:p xmlns:a="http://schemas.openxmlformats.org/drawingml/2006/main">
            <a:r>
              <a:t>https://www.steamshipmutual.com/publications/articles/deadfreight</a:t>
            </a:r>
          </a:p>
          <a:p xmlns:a="http://schemas.openxmlformats.org/drawingml/2006/main">
            <a:r>
              <a:t>[M07] Santos / Tarifas portuárias / Escopo: Infraestrutura e serviços da autoridade</a:t>
            </a:r>
          </a:p>
          <a:p xmlns:a="http://schemas.openxmlformats.org/drawingml/2006/main">
            <a:r>
              <a:t>https://www.portodesantos.com.br/informacoes-operacionais/operacoes-portuarias/tarifas-portuarias/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33 do caderno Logística de commodities. A conta além do frete.</a:t>
            </a:r>
          </a:p>
          <a:p xmlns:a="http://schemas.openxmlformats.org/drawingml/2006/main">
            <a:r>
              <a:t>Destino: liberação e retirada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[D04] Jurong Port / Tarifas / Escopo: Instalação e condições de abril de 2026</a:t>
            </a:r>
          </a:p>
          <a:p xmlns:a="http://schemas.openxmlformats.org/drawingml/2006/main">
            <a:r>
              <a:t>https://www.jp.com.sg/wp-content/uploads/2026/04/20260401-Jurong-Port-Schedule-of-Rates-Tariff-Increase-eff-1-Apr-2026-1.pdf</a:t>
            </a:r>
          </a:p>
          <a:p xmlns:a="http://schemas.openxmlformats.org/drawingml/2006/main">
            <a:r>
              <a:t>[D05] Singapore Customs / Liberação / Escopo: Documentos e procedimentos locais</a:t>
            </a:r>
          </a:p>
          <a:p xmlns:a="http://schemas.openxmlformats.org/drawingml/2006/main">
            <a:r>
              <a:t>https://www.customs.gov.sg/doing-business/import-operations/import-procedures/documents-for-clearance-of-goods/</a:t>
            </a:r>
          </a:p>
          <a:p xmlns:a="http://schemas.openxmlformats.org/drawingml/2006/main">
            <a:r>
              <a:t>[D06] NParks / Produtos vegetais / Escopo: Requisitos de entrada em Singapura</a:t>
            </a:r>
          </a:p>
          <a:p xmlns:a="http://schemas.openxmlformats.org/drawingml/2006/main">
            <a:r>
              <a:t>https://www.nparks.gov.sg/services/import-plant-plant-products</a:t>
            </a:r>
          </a:p>
          <a:p xmlns:a="http://schemas.openxmlformats.org/drawingml/2006/main">
            <a:r>
              <a:t>[D07] SFA / Importação de alimentos / Escopo: Inspeção e eventual hold-and-test</a:t>
            </a:r>
          </a:p>
          <a:p xmlns:a="http://schemas.openxmlformats.org/drawingml/2006/main">
            <a:r>
              <a:t>https://www.sfa.gov.sg/food-import-export/commercial-imports/what-you-need-to-know-for-import-of-food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34 do caderno Logística de commodities. A conta além do frete.</a:t>
            </a:r>
          </a:p>
          <a:p xmlns:a="http://schemas.openxmlformats.org/drawingml/2006/main">
            <a:r>
              <a:t>Armazém e caixa: custos a verificar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35 do caderno Logística de commodities. A conta além do frete.</a:t>
            </a:r>
          </a:p>
          <a:p xmlns:a="http://schemas.openxmlformats.org/drawingml/2006/main">
            <a:r>
              <a:t>Orçamento do ciclo, sem dupla contagem.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[I01] ICC / Incoterms® 2020 / Escopo: Ponto de entrega, custos e riscos</a:t>
            </a:r>
          </a:p>
          <a:p xmlns:a="http://schemas.openxmlformats.org/drawingml/2006/main">
            <a:r>
              <a:t>https://academy.iccwbo.org/incoterms/article/place-of-delivery-risk-transfer-global-trade-contracts/</a:t>
            </a:r>
          </a:p>
          <a:p xmlns:a="http://schemas.openxmlformats.org/drawingml/2006/main">
            <a:r>
              <a:t>[D03] Conab / Armazenagem / Escopo: Categorias da tabela PGPM 2025</a:t>
            </a:r>
          </a:p>
          <a:p xmlns:a="http://schemas.openxmlformats.org/drawingml/2006/main">
            <a:r>
              <a:t>https://www.gov.br/conab/pt-br/atuacao/armazenagem/rede-armazenadora-privada-credenciada/tarifas-de-armazenagem-da-rede-privada/tabela-de-tarifas-pgpm-2025</a:t>
            </a:r>
          </a:p>
          <a:p xmlns:a="http://schemas.openxmlformats.org/drawingml/2006/main">
            <a:r>
              <a:t>[M07] Santos / Tarifas portuárias / Escopo: Infraestrutura e serviços da autoridade</a:t>
            </a:r>
          </a:p>
          <a:p xmlns:a="http://schemas.openxmlformats.org/drawingml/2006/main">
            <a:r>
              <a:t>https://www.portodesantos.com.br/informacoes-operacionais/operacoes-portuarias/tarifas-portuarias/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36 do caderno Logística de commodities. A conta além do frete.</a:t>
            </a:r>
          </a:p>
          <a:p xmlns:a="http://schemas.openxmlformats.org/drawingml/2006/main">
            <a:r>
              <a:t>O destino precisa se preparar antes do navio chegar.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[D05] Singapore Customs / Liberação / Escopo: Documentos e procedimentos locais</a:t>
            </a:r>
          </a:p>
          <a:p xmlns:a="http://schemas.openxmlformats.org/drawingml/2006/main">
            <a:r>
              <a:t>https://www.customs.gov.sg/doing-business/import-operations/import-procedures/documents-for-clearance-of-goods/</a:t>
            </a:r>
          </a:p>
          <a:p xmlns:a="http://schemas.openxmlformats.org/drawingml/2006/main">
            <a:r>
              <a:t>[D06] NParks / Produtos vegetais / Escopo: Requisitos de entrada em Singapura</a:t>
            </a:r>
          </a:p>
          <a:p xmlns:a="http://schemas.openxmlformats.org/drawingml/2006/main">
            <a:r>
              <a:t>https://www.nparks.gov.sg/services/import-plant-plant-products</a:t>
            </a:r>
          </a:p>
          <a:p xmlns:a="http://schemas.openxmlformats.org/drawingml/2006/main">
            <a:r>
              <a:t>[D07] SFA / Importação de alimentos / Escopo: Inspeção e eventual hold-and-test</a:t>
            </a:r>
          </a:p>
          <a:p xmlns:a="http://schemas.openxmlformats.org/drawingml/2006/main">
            <a:r>
              <a:t>https://www.sfa.gov.sg/food-import-export/commercial-imports/what-you-need-to-know-for-import-of-food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37 do caderno Logística de commodities. A conta além do frete.</a:t>
            </a:r>
          </a:p>
          <a:p xmlns:a="http://schemas.openxmlformats.org/drawingml/2006/main">
            <a:r>
              <a:t>A ocorrência precisa de fatos, fonte e responsável.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[M02] West P&amp;I / GENCON 2022 / Escopo: Tratamento nessa edição contratual</a:t>
            </a:r>
          </a:p>
          <a:p xmlns:a="http://schemas.openxmlformats.org/drawingml/2006/main">
            <a:r>
              <a:t>https://www.westpandi.com/news-and-resources/news/july-2023/the-new-gencon-2022-charterparty/</a:t>
            </a:r>
          </a:p>
          <a:p xmlns:a="http://schemas.openxmlformats.org/drawingml/2006/main">
            <a:r>
              <a:t>[M05] BIMCO / Statement of Facts / Escopo: Documento recomendado com FONASBA</a:t>
            </a:r>
          </a:p>
          <a:p xmlns:a="http://schemas.openxmlformats.org/drawingml/2006/main">
            <a:r>
              <a:t>https://www.bimco.org/contractual-affairs/bimco-contracts/contracts/standard-statement-of-facts/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Autoria: Bruno de Boer Waskow.</a:t>
            </a:r>
          </a:p>
          <a:p xmlns:a="http://schemas.openxmlformats.org/drawingml/2006/main">
            <a:r>
              <a:t>Instrumento da página 38 do caderno Logística de commodities. A conta além do frete.</a:t>
            </a:r>
          </a:p>
          <a:p xmlns:a="http://schemas.openxmlformats.org/drawingml/2006/main">
            <a:r>
              <a:t>O próximo passo precisa de uma condição verificável.</a:t>
            </a:r>
          </a:p>
          <a:p xmlns:a="http://schemas.openxmlformats.org/drawingml/2006/main">
            <a:r>
              <a:t>Aplicação editorial manual: preencha com os fatos, contratos, tabelas e registros da operação. Preserve as informações pendentes; examine a base de cada contagem, cobrança e responsabilidade separadamente.</a:t>
            </a:r>
          </a:p>
          <a:p xmlns:a="http://schemas.openxmlformats.org/drawingml/2006/main">
            <a:r>
              <a:t>Fonte editorial: INSTRUMENTOS-EDITAVEIS.json, diagramação aprovada. Somente o logotipo é imagem; os demais elementos são texto e formas nativas.</a:t>
            </a:r>
          </a:p>
          <a:p xmlns:a="http://schemas.openxmlformats.org/drawingml/2006/main">
            <a:r>
              <a:t>Referências de contexto, não modelos reproduzidos:</a:t>
            </a:r>
          </a:p>
          <a:p xmlns:a="http://schemas.openxmlformats.org/drawingml/2006/main">
            <a:r>
              <a:t>[I01] ICC / Incoterms® 2020 / Escopo: Ponto de entrega, custos e riscos</a:t>
            </a:r>
          </a:p>
          <a:p xmlns:a="http://schemas.openxmlformats.org/drawingml/2006/main">
            <a:r>
              <a:t>https://academy.iccwbo.org/incoterms/article/place-of-delivery-risk-transfer-global-trade-contracts/</a:t>
            </a:r>
          </a:p>
          <a:p xmlns:a="http://schemas.openxmlformats.org/drawingml/2006/main">
            <a:r>
              <a:t>[M01] BIMCO / Laytime Definitions / Escopo: Definições incorporadas ao contrato</a:t>
            </a:r>
          </a:p>
          <a:p xmlns:a="http://schemas.openxmlformats.org/drawingml/2006/main">
            <a:r>
              <a:t>https://www.bimco.org/media/qy2neqim/laytime-definitions-for-charter-parties-2013-v2.pdf</a:t>
            </a:r>
          </a:p>
          <a:p xmlns:a="http://schemas.openxmlformats.org/drawingml/2006/main">
            <a:r>
              <a:t>[D08] HES / Terminal Maasdelta / Escopo: Estoque e transporte interior</a:t>
            </a:r>
          </a:p>
          <a:p xmlns:a="http://schemas.openxmlformats.org/drawingml/2006/main">
            <a:r>
              <a:t>https://www.hesinternational.eu/en/terminals/hes-maasdelta</a:t>
            </a:r>
          </a:p>
          <a:p xmlns:a="http://schemas.openxmlformats.org/drawingml/2006/main">
            <a:r>
              <a:t>Pesquisa e escopos registrados em fontes/pesquisa-maritima.md e fontes/pesquisa-terrestre-destino.md. Os instrumentos são autorais e não reproduzem formulários das instituições citadas.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6aaec50c17c4f9f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19c89d2f963406a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c29c0f13a4742db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093e9f0b3694ebe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a34ff6a1ac34be7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7f664b64a084789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36572821-0720-4E73-A561-223BB2FB8517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2856000"/>
            <a:ext cx="8553600" cy="1092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4209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Subtitle">
            <a:extLst xmlns:a="http://schemas.openxmlformats.org/drawingml/2006/main">
              <a:ext uri="{FF2B5EF4-FFF2-40B4-BE49-F238E27FC236}">
                <a16:creationId xmlns:a16="http://schemas.microsoft.com/office/drawing/2014/main" id="{1BDE971C-9DF3-49D2-9F85-D21958076BE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603800" y="4158000"/>
            <a:ext cx="7484400" cy="84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2.xml><?xml version="1.0" encoding="utf-8"?>
<p:sldLayout xmlns:p="http://schemas.openxmlformats.org/presentationml/2006/main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ection title">
            <a:extLst xmlns:a="http://schemas.openxmlformats.org/drawingml/2006/main">
              <a:ext uri="{FF2B5EF4-FFF2-40B4-BE49-F238E27FC236}">
                <a16:creationId xmlns:a16="http://schemas.microsoft.com/office/drawing/2014/main" id="{DEF35B17-B2A2-4854-BEE8-60CF873409F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1069200" y="3150000"/>
            <a:ext cx="8553600" cy="1260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rmAutofit/>
          </a:bodyPr>
          <a:lstStyle xmlns:a="http://schemas.openxmlformats.org/drawingml/2006/main">
            <a:defPPr algn="ctr">
              <a:defRPr sz="3683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</p:spTree>
  </p:cSld>
</p:sldLayout>
</file>

<file path=ppt/slideLayouts/slideLayout3.xml><?xml version="1.0" encoding="utf-8"?>
<p:sldLayout xmlns:p="http://schemas.openxmlformats.org/presentationml/2006/main">
  <p:cSld name="Title and Bod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45B138B1-9C3E-4F10-85F4-DA5F802102A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Body">
            <a:extLst xmlns:a="http://schemas.openxmlformats.org/drawingml/2006/main">
              <a:ext uri="{FF2B5EF4-FFF2-40B4-BE49-F238E27FC236}">
                <a16:creationId xmlns:a16="http://schemas.microsoft.com/office/drawing/2014/main" id="{BE332F2C-8FAA-4D06-8783-9C48EA11A005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94891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4.xml><?xml version="1.0" encoding="utf-8"?>
<p:sldLayout xmlns:p="http://schemas.openxmlformats.org/presentationml/2006/main">
  <p:cSld name="Title and Two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4" name="Title">
            <a:extLst xmlns:a="http://schemas.openxmlformats.org/drawingml/2006/main">
              <a:ext uri="{FF2B5EF4-FFF2-40B4-BE49-F238E27FC236}">
                <a16:creationId xmlns:a16="http://schemas.microsoft.com/office/drawing/2014/main" id="{A940F14B-1A35-4756-8727-5113C505450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3B3BA384-89C3-479E-8568-F912AA648557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  <p:sp>
        <p:nvSpPr>
          <p:cNvPr id="3" name="Right column">
            <a:extLst xmlns:a="http://schemas.openxmlformats.org/drawingml/2006/main">
              <a:ext uri="{FF2B5EF4-FFF2-40B4-BE49-F238E27FC236}">
                <a16:creationId xmlns:a16="http://schemas.microsoft.com/office/drawing/2014/main" id="{2502C868-DAC8-4711-8A3D-8701BBD624E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56801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842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5.xml><?xml version="1.0" encoding="utf-8"?>
<p:sldLayout xmlns:p="http://schemas.openxmlformats.org/presentationml/2006/main">
  <p:cSld name="Title and One Colum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Title">
            <a:extLst xmlns:a="http://schemas.openxmlformats.org/drawingml/2006/main">
              <a:ext uri="{FF2B5EF4-FFF2-40B4-BE49-F238E27FC236}">
                <a16:creationId xmlns:a16="http://schemas.microsoft.com/office/drawing/2014/main" id="{C09530AB-9ADF-495F-A2F4-E95D3D10141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01425" y="588000"/>
            <a:ext cx="9489150" cy="92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2894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 xmlns:a="http://schemas.openxmlformats.org/drawingml/2006/main"/>
        </p:txBody>
      </p:sp>
      <p:sp>
        <p:nvSpPr>
          <p:cNvPr id="2" name="Left column">
            <a:extLst xmlns:a="http://schemas.openxmlformats.org/drawingml/2006/main">
              <a:ext uri="{FF2B5EF4-FFF2-40B4-BE49-F238E27FC236}">
                <a16:creationId xmlns:a16="http://schemas.microsoft.com/office/drawing/2014/main" id="{E086864E-9744-47FC-86FF-1C85A24AF13D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601425" y="2100000"/>
            <a:ext cx="4410450" cy="4704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rmAutofit/>
          </a:bodyPr>
          <a:lstStyle xmlns:a="http://schemas.openxmlformats.org/drawingml/2006/main">
            <a:defPPr algn="l">
              <a:defRPr sz="1973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004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1pPr>
            <a:lvl2pPr marL="4677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2pPr>
            <a:lvl3pPr marL="7350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3pPr>
            <a:lvl4pPr marL="10023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4pPr>
            <a:lvl5pPr marL="12696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5pPr>
            <a:lvl6pPr marL="15369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6pPr>
            <a:lvl7pPr marL="18042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7pPr>
            <a:lvl8pPr marL="20715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8pPr>
            <a:lvl9pPr marL="2338875" indent="-200475">
              <a:lnSpc>
                <a:spcPct val="110000"/>
              </a:lnSpc>
              <a:spcBef>
                <a:spcPts val="0"/>
              </a:spcBef>
              <a:spcAft>
                <a:spcPts val="1052"/>
              </a:spcAft>
              <a:buChar char="•"/>
            </a:lvl9pPr>
          </a:lstStyle>
          <a:p xmlns:a="http://schemas.openxmlformats.org/drawingml/2006/main"/>
        </p:txBody>
      </p:sp>
    </p:spTree>
  </p:cSld>
</p:sldLayout>
</file>

<file path=ppt/slideLayouts/slideLayout6.xml><?xml version="1.0" encoding="utf-8"?>
<p:sldLayout xmlns:p="http://schemas.openxmlformats.org/presentationml/2006/main" type="blank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e936b3ed79ba41c1" /><Relationship Type="http://schemas.openxmlformats.org/officeDocument/2006/relationships/slideLayout" Target="/ppt/slideLayouts/slideLayout1.xml" Id="Rdc1fb3e8c86d4a37" /><Relationship Type="http://schemas.openxmlformats.org/officeDocument/2006/relationships/slideLayout" Target="/ppt/slideLayouts/slideLayout2.xml" Id="Rd64e697f11d34414" /><Relationship Type="http://schemas.openxmlformats.org/officeDocument/2006/relationships/slideLayout" Target="/ppt/slideLayouts/slideLayout3.xml" Id="Rfa637eb9c92b4f8b" /><Relationship Type="http://schemas.openxmlformats.org/officeDocument/2006/relationships/slideLayout" Target="/ppt/slideLayouts/slideLayout4.xml" Id="R9717c50e37df41f5" /><Relationship Type="http://schemas.openxmlformats.org/officeDocument/2006/relationships/slideLayout" Target="/ppt/slideLayouts/slideLayout5.xml" Id="R718fa54b60c546f2" /><Relationship Type="http://schemas.openxmlformats.org/officeDocument/2006/relationships/slideLayout" Target="/ppt/slideLayouts/slideLayout6.xml" Id="Rc275b451e67541ea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c1fb3e8c86d4a37"/>
    <p:sldLayoutId xmlns:r="http://schemas.openxmlformats.org/officeDocument/2006/relationships" id="2147483650" r:id="Rd64e697f11d34414"/>
    <p:sldLayoutId xmlns:r="http://schemas.openxmlformats.org/officeDocument/2006/relationships" id="2147483651" r:id="Rfa637eb9c92b4f8b"/>
    <p:sldLayoutId xmlns:r="http://schemas.openxmlformats.org/officeDocument/2006/relationships" id="2147483652" r:id="R9717c50e37df41f5"/>
    <p:sldLayoutId xmlns:r="http://schemas.openxmlformats.org/officeDocument/2006/relationships" id="2147483653" r:id="R718fa54b60c546f2"/>
    <p:sldLayoutId xmlns:r="http://schemas.openxmlformats.org/officeDocument/2006/relationships" id="2147483654" r:id="Rc275b451e67541ea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1a4cb10eb084ca2" /><Relationship Type="http://schemas.openxmlformats.org/officeDocument/2006/relationships/image" Target="/ppt/media/image.png" Id="R2fe7cb00be6c40be" /><Relationship Type="http://schemas.openxmlformats.org/officeDocument/2006/relationships/notesSlide" Target="/ppt/notesSlides/notesSlide1.xml" Id="R42b2faf74c11475e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2acadbf28084e99" /><Relationship Type="http://schemas.openxmlformats.org/officeDocument/2006/relationships/image" Target="/ppt/media/image2.png" Id="R1df969656e9942a6" /><Relationship Type="http://schemas.openxmlformats.org/officeDocument/2006/relationships/notesSlide" Target="/ppt/notesSlides/notesSlide2.xml" Id="R66d494c697b043c9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b2617c631c34b3c" /><Relationship Type="http://schemas.openxmlformats.org/officeDocument/2006/relationships/image" Target="/ppt/media/image3.png" Id="R84b5690eb0be4ed5" /><Relationship Type="http://schemas.openxmlformats.org/officeDocument/2006/relationships/notesSlide" Target="/ppt/notesSlides/notesSlide3.xml" Id="R777d1483987d4fe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936c42270d04df2" /><Relationship Type="http://schemas.openxmlformats.org/officeDocument/2006/relationships/image" Target="/ppt/media/image4.png" Id="R734f9854b44443c3" /><Relationship Type="http://schemas.openxmlformats.org/officeDocument/2006/relationships/notesSlide" Target="/ppt/notesSlides/notesSlide4.xml" Id="R28a2f456379a462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220788e7646496e" /><Relationship Type="http://schemas.openxmlformats.org/officeDocument/2006/relationships/image" Target="/ppt/media/image5.png" Id="Rf70d61aa30434482" /><Relationship Type="http://schemas.openxmlformats.org/officeDocument/2006/relationships/notesSlide" Target="/ppt/notesSlides/notesSlide5.xml" Id="R8958a5e6188941ed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64c3cda02454c02" /><Relationship Type="http://schemas.openxmlformats.org/officeDocument/2006/relationships/image" Target="/ppt/media/image6.png" Id="R00d2a44c068c4d21" /><Relationship Type="http://schemas.openxmlformats.org/officeDocument/2006/relationships/notesSlide" Target="/ppt/notesSlides/notesSlide6.xml" Id="R01f85fff8de84c1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e4b5ade84d345d5" /><Relationship Type="http://schemas.openxmlformats.org/officeDocument/2006/relationships/image" Target="/ppt/media/image7.png" Id="R1af565aaaac5426b" /><Relationship Type="http://schemas.openxmlformats.org/officeDocument/2006/relationships/notesSlide" Target="/ppt/notesSlides/notesSlide7.xml" Id="R5ccbb47f8ac44276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75c028b114469a" /><Relationship Type="http://schemas.openxmlformats.org/officeDocument/2006/relationships/image" Target="/ppt/media/image8.png" Id="R3180960a2dfe452d" /><Relationship Type="http://schemas.openxmlformats.org/officeDocument/2006/relationships/notesSlide" Target="/ppt/notesSlides/notesSlide8.xml" Id="Rc37c4f587d024f28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74322ae0cfc049e5" /><Relationship Type="http://schemas.openxmlformats.org/officeDocument/2006/relationships/image" Target="/ppt/media/image9.png" Id="R0aa30c5fdce8434f" /><Relationship Type="http://schemas.openxmlformats.org/officeDocument/2006/relationships/notesSlide" Target="/ppt/notesSlides/notesSlide9.xml" Id="R403714f229bc439a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1b60af6fcc5a4e34" /><Relationship Type="http://schemas.openxmlformats.org/officeDocument/2006/relationships/image" Target="/ppt/media/image10.png" Id="R19ee98ce18514089" /><Relationship Type="http://schemas.openxmlformats.org/officeDocument/2006/relationships/notesSlide" Target="/ppt/notesSlides/notesSlide10.xml" Id="R70359f97968d40cd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0a6967179a54eef" /><Relationship Type="http://schemas.openxmlformats.org/officeDocument/2006/relationships/image" Target="/ppt/media/image11.png" Id="R05aa0260846d48ca" /><Relationship Type="http://schemas.openxmlformats.org/officeDocument/2006/relationships/notesSlide" Target="/ppt/notesSlides/notesSlide11.xml" Id="Rfd00f48b22214bc0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f4f0c747ba749d9" /><Relationship Type="http://schemas.openxmlformats.org/officeDocument/2006/relationships/image" Target="/ppt/media/image12.png" Id="R92557d96d97f4e94" /><Relationship Type="http://schemas.openxmlformats.org/officeDocument/2006/relationships/notesSlide" Target="/ppt/notesSlides/notesSlide12.xml" Id="R37087cef9d024cfe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b80ee7680d0f4a84" /><Relationship Type="http://schemas.openxmlformats.org/officeDocument/2006/relationships/image" Target="/ppt/media/image13.png" Id="R7bc14916cd2a4049" /><Relationship Type="http://schemas.openxmlformats.org/officeDocument/2006/relationships/notesSlide" Target="/ppt/notesSlides/notesSlide13.xml" Id="R8abb2d7e5d0848f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2ef2f09fa91a4097" /><Relationship Type="http://schemas.openxmlformats.org/officeDocument/2006/relationships/image" Target="/ppt/media/image14.png" Id="R1dbff590d6714213" /><Relationship Type="http://schemas.openxmlformats.org/officeDocument/2006/relationships/notesSlide" Target="/ppt/notesSlides/notesSlide14.xml" Id="R67a97f784af94342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4844d4fb67aa4c7f" /><Relationship Type="http://schemas.openxmlformats.org/officeDocument/2006/relationships/image" Target="/ppt/media/image15.png" Id="Rc1d9f56d05544967" /><Relationship Type="http://schemas.openxmlformats.org/officeDocument/2006/relationships/notesSlide" Target="/ppt/notesSlides/notesSlide15.xml" Id="Rb984a944e1244393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5efacd233cb1417d" /><Relationship Type="http://schemas.openxmlformats.org/officeDocument/2006/relationships/image" Target="/ppt/media/image16.png" Id="Rc8e4b7c1c5554013" /><Relationship Type="http://schemas.openxmlformats.org/officeDocument/2006/relationships/notesSlide" Target="/ppt/notesSlides/notesSlide16.xml" Id="Rcf71ce41b9f042d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d774dae7a3fd4b36" /><Relationship Type="http://schemas.openxmlformats.org/officeDocument/2006/relationships/image" Target="/ppt/media/image17.png" Id="R8d9476bfe45c4c07" /><Relationship Type="http://schemas.openxmlformats.org/officeDocument/2006/relationships/notesSlide" Target="/ppt/notesSlides/notesSlide17.xml" Id="R4db4cdcf69b849ae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f4070bafc27146bd" /><Relationship Type="http://schemas.openxmlformats.org/officeDocument/2006/relationships/image" Target="/ppt/media/image18.png" Id="Rc88aa19a614249ac" /><Relationship Type="http://schemas.openxmlformats.org/officeDocument/2006/relationships/notesSlide" Target="/ppt/notesSlides/notesSlide18.xml" Id="R2ee06fa1167b402f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8c1847c14b824444" /><Relationship Type="http://schemas.openxmlformats.org/officeDocument/2006/relationships/image" Target="/ppt/media/image19.png" Id="R82c9aab26f2a4afb" /><Relationship Type="http://schemas.openxmlformats.org/officeDocument/2006/relationships/notesSlide" Target="/ppt/notesSlides/notesSlide19.xml" Id="R0b6b3510e4d34637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6.xml" Id="Re8001b4b84dd42b4" /><Relationship Type="http://schemas.openxmlformats.org/officeDocument/2006/relationships/image" Target="/ppt/media/image20.png" Id="R717f8c6d43fb4030" /><Relationship Type="http://schemas.openxmlformats.org/officeDocument/2006/relationships/notesSlide" Target="/ppt/notesSlides/notesSlide20.xml" Id="R931cf8e2dfdf425a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73B5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B0905E9-7E92-41CE-8F68-9CB33071DB03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fe7cb00be6c40be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beçalho institucional">
            <a:extLst xmlns:a="http://schemas.openxmlformats.org/drawingml/2006/main">
              <a:ext uri="{FF2B5EF4-FFF2-40B4-BE49-F238E27FC236}">
                <a16:creationId xmlns:a16="http://schemas.microsoft.com/office/drawing/2014/main" id="{C3EFB12E-17DC-4B92-9BDD-FE05F0B02C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DDE0E2"/>
                </a:solidFill>
                <a:latin typeface="Inter"/>
                <a:ea typeface="Inter"/>
                <a:cs typeface="Inter"/>
              </a:rPr>
              <a:t>TAYLOR / PERSPECTIVAS</a:t>
            </a:r>
          </a:p>
        </p:txBody>
      </p:sp>
      <p:sp>
        <p:nvSpPr>
          <p:cNvPr id="3" name="cover-E000">
            <a:extLst xmlns:a="http://schemas.openxmlformats.org/drawingml/2006/main">
              <a:ext uri="{FF2B5EF4-FFF2-40B4-BE49-F238E27FC236}">
                <a16:creationId xmlns:a16="http://schemas.microsoft.com/office/drawing/2014/main" id="{B360717C-D447-4D15-BE99-F3C03CD0A9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511300"/>
            <a:ext cx="9474200" cy="13944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9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INSTRUMENTOS DE TRABALHO</a:t>
            </a:r>
          </a:p>
        </p:txBody>
      </p:sp>
      <p:sp>
        <p:nvSpPr>
          <p:cNvPr id="4" name="cover-E001">
            <a:extLst xmlns:a="http://schemas.openxmlformats.org/drawingml/2006/main">
              <a:ext uri="{FF2B5EF4-FFF2-40B4-BE49-F238E27FC236}">
                <a16:creationId xmlns:a16="http://schemas.microsoft.com/office/drawing/2014/main" id="{E5A67E60-F9F6-4615-AF0E-A5CB1A96EB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22500"/>
            <a:ext cx="9474200" cy="6817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44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44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44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Logística de commodities</a:t>
            </a:r>
          </a:p>
        </p:txBody>
      </p:sp>
      <p:sp>
        <p:nvSpPr>
          <p:cNvPr id="5" name="cover-E002">
            <a:extLst xmlns:a="http://schemas.openxmlformats.org/drawingml/2006/main">
              <a:ext uri="{FF2B5EF4-FFF2-40B4-BE49-F238E27FC236}">
                <a16:creationId xmlns:a16="http://schemas.microsoft.com/office/drawing/2014/main" id="{EDD16443-F52C-48EC-AE70-87A9DD825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6900"/>
            <a:ext cx="9474200" cy="449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29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18 instrumentos editáveis</a:t>
            </a:r>
          </a:p>
        </p:txBody>
      </p:sp>
      <p:sp>
        <p:nvSpPr>
          <p:cNvPr id="6" name="cover-E003">
            <a:extLst xmlns:a="http://schemas.openxmlformats.org/drawingml/2006/main">
              <a:ext uri="{FF2B5EF4-FFF2-40B4-BE49-F238E27FC236}">
                <a16:creationId xmlns:a16="http://schemas.microsoft.com/office/drawing/2014/main" id="{D3E19480-AFD1-4E5B-B01C-ED4297B92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038600"/>
            <a:ext cx="8763000" cy="59893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DDE0E2"/>
                </a:solidFill>
                <a:latin typeface="Inter"/>
                <a:ea typeface="Inter"/>
                <a:cs typeface="Inter"/>
              </a:rPr>
              <a:t>Da preparação do lote</a:t>
            </a:r>
          </a:p>
          <a:p xmlns:a="http://schemas.openxmlformats.org/drawingml/2006/main">
            <a:pPr algn="l">
              <a:lnSpc>
                <a:spcPct val="112000"/>
              </a:lnSpc>
              <a:buNone/>
              <a:defRPr sz="180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DDE0E2"/>
                </a:solidFill>
                <a:latin typeface="Inter"/>
                <a:ea typeface="Inter"/>
                <a:cs typeface="Inter"/>
              </a:rPr>
              <a:t>ao recebimento e à conciliação da conta.</a:t>
            </a:r>
          </a:p>
        </p:txBody>
      </p:sp>
      <p:sp>
        <p:nvSpPr>
          <p:cNvPr id="7" name="cover-E004">
            <a:extLst xmlns:a="http://schemas.openxmlformats.org/drawingml/2006/main">
              <a:ext uri="{FF2B5EF4-FFF2-40B4-BE49-F238E27FC236}">
                <a16:creationId xmlns:a16="http://schemas.microsoft.com/office/drawing/2014/main" id="{4184D6A5-5152-43E0-92A5-50A86B00BE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324600"/>
            <a:ext cx="45720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DDE0E2"/>
                </a:solidFill>
                <a:latin typeface="Inter"/>
                <a:ea typeface="Inter"/>
                <a:cs typeface="Inter"/>
              </a:rPr>
              <a:t>Bruno de Boer Waskow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DDE0E2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DDE0E2"/>
                </a:solidFill>
                <a:latin typeface="Inter"/>
                <a:ea typeface="Inter"/>
                <a:cs typeface="Inter"/>
              </a:rPr>
              <a:t>Taylor Made Only / Outubro de 2026</a:t>
            </a:r>
          </a:p>
        </p:txBody>
      </p:sp>
    </p:spTree>
    <p:extLst>
      <p:ext uri="{BB962C8B-B14F-4D97-AF65-F5344CB8AC3E}">
        <p14:creationId xmlns:p14="http://schemas.microsoft.com/office/powerpoint/2010/main" val="195249865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205EF68-AA89-498C-A4BA-6943DD93ADE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f969656e9942a6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Cabeçalho institucional">
            <a:extLst xmlns:a="http://schemas.openxmlformats.org/drawingml/2006/main">
              <a:ext uri="{FF2B5EF4-FFF2-40B4-BE49-F238E27FC236}">
                <a16:creationId xmlns:a16="http://schemas.microsoft.com/office/drawing/2014/main" id="{0ED51BBF-8F57-4DAD-B3E4-0E7343D85E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 / PERSPECTIVAS</a:t>
            </a:r>
          </a:p>
        </p:txBody>
      </p:sp>
      <p:sp>
        <p:nvSpPr>
          <p:cNvPr id="3" name="Identificação">
            <a:extLst xmlns:a="http://schemas.openxmlformats.org/drawingml/2006/main">
              <a:ext uri="{FF2B5EF4-FFF2-40B4-BE49-F238E27FC236}">
                <a16:creationId xmlns:a16="http://schemas.microsoft.com/office/drawing/2014/main" id="{A37A92F3-F50C-4C36-A39D-54740FA2E9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74200" y="406400"/>
            <a:ext cx="609600" cy="1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GUIA</a:t>
            </a:r>
          </a:p>
        </p:txBody>
      </p:sp>
      <p:sp>
        <p:nvSpPr>
          <p:cNvPr id="4" name="guide-E000">
            <a:extLst xmlns:a="http://schemas.openxmlformats.org/drawingml/2006/main">
              <a:ext uri="{FF2B5EF4-FFF2-40B4-BE49-F238E27FC236}">
                <a16:creationId xmlns:a16="http://schemas.microsoft.com/office/drawing/2014/main" id="{C31D7D2A-9F51-4FEC-8C02-A4AD5AAD6C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USO DOS INSTRUMENTOS</a:t>
            </a:r>
          </a:p>
        </p:txBody>
      </p:sp>
      <p:sp>
        <p:nvSpPr>
          <p:cNvPr id="5" name="guide-E001">
            <a:extLst xmlns:a="http://schemas.openxmlformats.org/drawingml/2006/main">
              <a:ext uri="{FF2B5EF4-FFF2-40B4-BE49-F238E27FC236}">
                <a16:creationId xmlns:a16="http://schemas.microsoft.com/office/drawing/2014/main" id="{3A89A032-3D21-4EA4-ADBF-83CB9F9E33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4932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 instrumento para cada verificação</a:t>
            </a:r>
          </a:p>
        </p:txBody>
      </p:sp>
      <p:sp>
        <p:nvSpPr>
          <p:cNvPr id="6" name="guide-E002">
            <a:extLst xmlns:a="http://schemas.openxmlformats.org/drawingml/2006/main">
              <a:ext uri="{FF2B5EF4-FFF2-40B4-BE49-F238E27FC236}">
                <a16:creationId xmlns:a16="http://schemas.microsoft.com/office/drawing/2014/main" id="{96A9D940-26E7-468E-B952-C812DD121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93900"/>
            <a:ext cx="9474200" cy="178181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 numeração no topo dos instrumentos corresponde à página do caderno.</a:t>
            </a:r>
          </a:p>
        </p:txBody>
      </p:sp>
      <p:sp>
        <p:nvSpPr>
          <p:cNvPr id="7" name="guide-E003">
            <a:extLst xmlns:a="http://schemas.openxmlformats.org/drawingml/2006/main">
              <a:ext uri="{FF2B5EF4-FFF2-40B4-BE49-F238E27FC236}">
                <a16:creationId xmlns:a16="http://schemas.microsoft.com/office/drawing/2014/main" id="{4042C901-D73D-442F-9515-7B7AA35669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558800"/>
            <a:ext cx="2921000" cy="11620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Bruno de Boer Waskow</a:t>
            </a:r>
          </a:p>
        </p:txBody>
      </p:sp>
      <p:sp>
        <p:nvSpPr>
          <p:cNvPr id="8" name="guide-E004">
            <a:extLst xmlns:a="http://schemas.openxmlformats.org/drawingml/2006/main">
              <a:ext uri="{FF2B5EF4-FFF2-40B4-BE49-F238E27FC236}">
                <a16:creationId xmlns:a16="http://schemas.microsoft.com/office/drawing/2014/main" id="{ACD73DC8-9B83-454E-9324-F0B85CE34D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940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Escolha do instrumento</a:t>
            </a:r>
          </a:p>
        </p:txBody>
      </p:sp>
      <p:sp>
        <p:nvSpPr>
          <p:cNvPr id="9" name="guide-E005">
            <a:extLst xmlns:a="http://schemas.openxmlformats.org/drawingml/2006/main">
              <a:ext uri="{FF2B5EF4-FFF2-40B4-BE49-F238E27FC236}">
                <a16:creationId xmlns:a16="http://schemas.microsoft.com/office/drawing/2014/main" id="{3D327DCB-3054-4354-95E0-2B74AAECE4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27940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Use o quadro que corresponde à verificação em discussão.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Duplique o slide para registrar projetos ou versões diferentes.</a:t>
            </a:r>
          </a:p>
        </p:txBody>
      </p:sp>
      <p:sp>
        <p:nvSpPr>
          <p:cNvPr id="10" name="guide-E006">
            <a:extLst xmlns:a="http://schemas.openxmlformats.org/drawingml/2006/main">
              <a:ext uri="{FF2B5EF4-FFF2-40B4-BE49-F238E27FC236}">
                <a16:creationId xmlns:a16="http://schemas.microsoft.com/office/drawing/2014/main" id="{D6758C83-2824-4C4D-9A98-C9AA9D8EAD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592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Preenchimento</a:t>
            </a:r>
          </a:p>
        </p:txBody>
      </p:sp>
      <p:sp>
        <p:nvSpPr>
          <p:cNvPr id="11" name="guide-E007">
            <a:extLst xmlns:a="http://schemas.openxmlformats.org/drawingml/2006/main">
              <a:ext uri="{FF2B5EF4-FFF2-40B4-BE49-F238E27FC236}">
                <a16:creationId xmlns:a16="http://schemas.microsoft.com/office/drawing/2014/main" id="{A875D1A6-CC4E-483B-88E7-02FC9442C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37592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Preencha com contratos, registros e evidências da operação.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Mantenha visíveis as informações que ainda exigem confirmação.</a:t>
            </a:r>
          </a:p>
        </p:txBody>
      </p:sp>
      <p:sp>
        <p:nvSpPr>
          <p:cNvPr id="12" name="guide-E008">
            <a:extLst xmlns:a="http://schemas.openxmlformats.org/drawingml/2006/main">
              <a:ext uri="{FF2B5EF4-FFF2-40B4-BE49-F238E27FC236}">
                <a16:creationId xmlns:a16="http://schemas.microsoft.com/office/drawing/2014/main" id="{7FC6DACD-C87A-42B9-BF5F-41D44D316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244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Edição</a:t>
            </a:r>
          </a:p>
        </p:txBody>
      </p:sp>
      <p:sp>
        <p:nvSpPr>
          <p:cNvPr id="13" name="guide-E009">
            <a:extLst xmlns:a="http://schemas.openxmlformats.org/drawingml/2006/main">
              <a:ext uri="{FF2B5EF4-FFF2-40B4-BE49-F238E27FC236}">
                <a16:creationId xmlns:a16="http://schemas.microsoft.com/office/drawing/2014/main" id="{996F8307-0BDC-4992-94A0-2146A31B23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47244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Textos, raias, matrizes e fluxos são objetos independentes.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Reposicione as conexões ao mover as caixas.</a:t>
            </a:r>
          </a:p>
        </p:txBody>
      </p:sp>
      <p:sp>
        <p:nvSpPr>
          <p:cNvPr id="14" name="guide-E010">
            <a:extLst xmlns:a="http://schemas.openxmlformats.org/drawingml/2006/main">
              <a:ext uri="{FF2B5EF4-FFF2-40B4-BE49-F238E27FC236}">
                <a16:creationId xmlns:a16="http://schemas.microsoft.com/office/drawing/2014/main" id="{67E9EDF8-326E-487C-8A4A-34A168272F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89600"/>
            <a:ext cx="2616200" cy="20142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30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Base da operação</a:t>
            </a:r>
          </a:p>
        </p:txBody>
      </p:sp>
      <p:sp>
        <p:nvSpPr>
          <p:cNvPr id="15" name="guide-E011">
            <a:extLst xmlns:a="http://schemas.openxmlformats.org/drawingml/2006/main">
              <a:ext uri="{FF2B5EF4-FFF2-40B4-BE49-F238E27FC236}">
                <a16:creationId xmlns:a16="http://schemas.microsoft.com/office/drawing/2014/main" id="{E8612AC3-F357-4CF5-A1CA-F2975151DB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08400" y="5689600"/>
            <a:ext cx="6375400" cy="37534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Registre cláusula, tabela, evento, horário e responsável.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Consulte o caderno para a leitura e a sequência de uso.</a:t>
            </a:r>
          </a:p>
        </p:txBody>
      </p:sp>
      <p:sp>
        <p:nvSpPr>
          <p:cNvPr id="16" name="guide-E012">
            <a:extLst xmlns:a="http://schemas.openxmlformats.org/drawingml/2006/main">
              <a:ext uri="{FF2B5EF4-FFF2-40B4-BE49-F238E27FC236}">
                <a16:creationId xmlns:a16="http://schemas.microsoft.com/office/drawing/2014/main" id="{FE3EEEFE-1030-42F4-B3F5-8B6D9A1841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10400"/>
            <a:ext cx="9474200" cy="136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Vincule cada confirmação à cláusula, tabela, registro ou documento que lhe dá suporte.</a:t>
            </a:r>
          </a:p>
        </p:txBody>
      </p:sp>
    </p:spTree>
    <p:extLst>
      <p:ext uri="{BB962C8B-B14F-4D97-AF65-F5344CB8AC3E}">
        <p14:creationId xmlns:p14="http://schemas.microsoft.com/office/powerpoint/2010/main" val="114689455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0D7AE8F-419D-4D02-A869-CBF0DC2839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4b5690eb0be4ed5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07-E001">
            <a:extLst xmlns:a="http://schemas.openxmlformats.org/drawingml/2006/main">
              <a:ext uri="{FF2B5EF4-FFF2-40B4-BE49-F238E27FC236}">
                <a16:creationId xmlns:a16="http://schemas.microsoft.com/office/drawing/2014/main" id="{7AAE1CA2-DF77-4050-B926-731C05B214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07-E002">
            <a:extLst xmlns:a="http://schemas.openxmlformats.org/drawingml/2006/main">
              <a:ext uri="{FF2B5EF4-FFF2-40B4-BE49-F238E27FC236}">
                <a16:creationId xmlns:a16="http://schemas.microsoft.com/office/drawing/2014/main" id="{C80AA65D-D106-4154-AA31-AFBEF4A0A9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07</a:t>
            </a:r>
          </a:p>
        </p:txBody>
      </p:sp>
      <p:sp>
        <p:nvSpPr>
          <p:cNvPr id="4" name="P07-E003">
            <a:extLst xmlns:a="http://schemas.openxmlformats.org/drawingml/2006/main">
              <a:ext uri="{FF2B5EF4-FFF2-40B4-BE49-F238E27FC236}">
                <a16:creationId xmlns:a16="http://schemas.microsoft.com/office/drawing/2014/main" id="{6CD66874-B6D6-447B-97C0-3AD3D180FB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QUADRO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ARMAZÉM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ORIGEM</a:t>
            </a:r>
          </a:p>
        </p:txBody>
      </p:sp>
      <p:sp>
        <p:nvSpPr>
          <p:cNvPr id="5" name="P07-E004">
            <a:extLst xmlns:a="http://schemas.openxmlformats.org/drawingml/2006/main">
              <a:ext uri="{FF2B5EF4-FFF2-40B4-BE49-F238E27FC236}">
                <a16:creationId xmlns:a16="http://schemas.microsoft.com/office/drawing/2014/main" id="{2DE6DA69-548C-4023-BEAE-B7AA8015B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lote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antes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expedição.</a:t>
            </a:r>
          </a:p>
        </p:txBody>
      </p:sp>
      <p:sp>
        <p:nvSpPr>
          <p:cNvPr id="6" name="P07-E005">
            <a:extLst xmlns:a="http://schemas.openxmlformats.org/drawingml/2006/main">
              <a:ext uri="{FF2B5EF4-FFF2-40B4-BE49-F238E27FC236}">
                <a16:creationId xmlns:a16="http://schemas.microsoft.com/office/drawing/2014/main" id="{C758FCA9-B3E4-4973-BE60-37E78C4AD0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lote,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disponibilidade,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responsável.</a:t>
            </a:r>
          </a:p>
        </p:txBody>
      </p:sp>
      <p:sp>
        <p:nvSpPr>
          <p:cNvPr id="7" name="P07-E006">
            <a:extLst xmlns:a="http://schemas.openxmlformats.org/drawingml/2006/main">
              <a:ext uri="{FF2B5EF4-FFF2-40B4-BE49-F238E27FC236}">
                <a16:creationId xmlns:a16="http://schemas.microsoft.com/office/drawing/2014/main" id="{A456C802-04ED-4405-AD52-ED9BD85958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9700"/>
            <a:ext cx="94742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07-E007">
            <a:extLst xmlns:a="http://schemas.openxmlformats.org/drawingml/2006/main">
              <a:ext uri="{FF2B5EF4-FFF2-40B4-BE49-F238E27FC236}">
                <a16:creationId xmlns:a16="http://schemas.microsoft.com/office/drawing/2014/main" id="{9B9DCCCD-8614-49BA-A609-22B6B542BA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940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Frente</a:t>
            </a:r>
          </a:p>
        </p:txBody>
      </p:sp>
      <p:sp>
        <p:nvSpPr>
          <p:cNvPr id="9" name="P07-E008">
            <a:extLst xmlns:a="http://schemas.openxmlformats.org/drawingml/2006/main">
              <a:ext uri="{FF2B5EF4-FFF2-40B4-BE49-F238E27FC236}">
                <a16:creationId xmlns:a16="http://schemas.microsoft.com/office/drawing/2014/main" id="{187B060D-6A37-45AD-BDE7-65885BB8DB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27940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Registro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reunir</a:t>
            </a:r>
          </a:p>
        </p:txBody>
      </p:sp>
      <p:sp>
        <p:nvSpPr>
          <p:cNvPr id="10" name="P07-E009">
            <a:extLst xmlns:a="http://schemas.openxmlformats.org/drawingml/2006/main">
              <a:ext uri="{FF2B5EF4-FFF2-40B4-BE49-F238E27FC236}">
                <a16:creationId xmlns:a16="http://schemas.microsoft.com/office/drawing/2014/main" id="{01D39966-BFEA-48CA-9943-779DC85C17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27940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Confirmação</a:t>
            </a:r>
          </a:p>
        </p:txBody>
      </p:sp>
      <p:sp>
        <p:nvSpPr>
          <p:cNvPr id="11" name="P07-E010">
            <a:extLst xmlns:a="http://schemas.openxmlformats.org/drawingml/2006/main">
              <a:ext uri="{FF2B5EF4-FFF2-40B4-BE49-F238E27FC236}">
                <a16:creationId xmlns:a16="http://schemas.microsoft.com/office/drawing/2014/main" id="{4B70EF1E-AAE3-4197-A059-9AB30420ED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27940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2" name="P07-E011">
            <a:extLst xmlns:a="http://schemas.openxmlformats.org/drawingml/2006/main">
              <a:ext uri="{FF2B5EF4-FFF2-40B4-BE49-F238E27FC236}">
                <a16:creationId xmlns:a16="http://schemas.microsoft.com/office/drawing/2014/main" id="{A594F9F7-0844-4CFE-BF03-573A10CBFF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87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07-E012">
            <a:extLst xmlns:a="http://schemas.openxmlformats.org/drawingml/2006/main">
              <a:ext uri="{FF2B5EF4-FFF2-40B4-BE49-F238E27FC236}">
                <a16:creationId xmlns:a16="http://schemas.microsoft.com/office/drawing/2014/main" id="{E0AA78CE-D62C-4DE2-A1D5-76AC0A4AA5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020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Identificação</a:t>
            </a:r>
          </a:p>
        </p:txBody>
      </p:sp>
      <p:sp>
        <p:nvSpPr>
          <p:cNvPr id="14" name="P07-E013">
            <a:extLst xmlns:a="http://schemas.openxmlformats.org/drawingml/2006/main">
              <a:ext uri="{FF2B5EF4-FFF2-40B4-BE49-F238E27FC236}">
                <a16:creationId xmlns:a16="http://schemas.microsoft.com/office/drawing/2014/main" id="{7AD071C4-79EF-45DD-9B22-696049FBE8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33020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lote</a:t>
            </a:r>
          </a:p>
        </p:txBody>
      </p:sp>
      <p:sp>
        <p:nvSpPr>
          <p:cNvPr id="15" name="P07-E014">
            <a:extLst xmlns:a="http://schemas.openxmlformats.org/drawingml/2006/main">
              <a:ext uri="{FF2B5EF4-FFF2-40B4-BE49-F238E27FC236}">
                <a16:creationId xmlns:a16="http://schemas.microsoft.com/office/drawing/2014/main" id="{19EAEAE0-36B6-4255-AD4B-862D5CDFE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33020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Vínculo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produto</a:t>
            </a:r>
          </a:p>
        </p:txBody>
      </p:sp>
      <p:sp>
        <p:nvSpPr>
          <p:cNvPr id="16" name="P07-E015">
            <a:extLst xmlns:a="http://schemas.openxmlformats.org/drawingml/2006/main">
              <a:ext uri="{FF2B5EF4-FFF2-40B4-BE49-F238E27FC236}">
                <a16:creationId xmlns:a16="http://schemas.microsoft.com/office/drawing/2014/main" id="{B1CAADF1-6272-4808-A4A4-30DD3A267C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33020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7" name="P07-E016">
            <a:extLst xmlns:a="http://schemas.openxmlformats.org/drawingml/2006/main">
              <a:ext uri="{FF2B5EF4-FFF2-40B4-BE49-F238E27FC236}">
                <a16:creationId xmlns:a16="http://schemas.microsoft.com/office/drawing/2014/main" id="{EF47324F-21E0-4302-A5EF-E0288033F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73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07-E017">
            <a:extLst xmlns:a="http://schemas.openxmlformats.org/drawingml/2006/main">
              <a:ext uri="{FF2B5EF4-FFF2-40B4-BE49-F238E27FC236}">
                <a16:creationId xmlns:a16="http://schemas.microsoft.com/office/drawing/2014/main" id="{EC2EA44D-679F-4BDB-A4FC-110780D22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878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Qualidade</a:t>
            </a:r>
          </a:p>
        </p:txBody>
      </p:sp>
      <p:sp>
        <p:nvSpPr>
          <p:cNvPr id="19" name="P07-E018">
            <a:extLst xmlns:a="http://schemas.openxmlformats.org/drawingml/2006/main">
              <a:ext uri="{FF2B5EF4-FFF2-40B4-BE49-F238E27FC236}">
                <a16:creationId xmlns:a16="http://schemas.microsoft.com/office/drawing/2014/main" id="{EF084224-E0E6-4568-B743-4D3E52D791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39878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Laudo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escopo</a:t>
            </a:r>
          </a:p>
        </p:txBody>
      </p:sp>
      <p:sp>
        <p:nvSpPr>
          <p:cNvPr id="20" name="P07-E019">
            <a:extLst xmlns:a="http://schemas.openxmlformats.org/drawingml/2006/main">
              <a:ext uri="{FF2B5EF4-FFF2-40B4-BE49-F238E27FC236}">
                <a16:creationId xmlns:a16="http://schemas.microsoft.com/office/drawing/2014/main" id="{02E391C4-B677-44D9-8ADD-780F9B7EFE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39878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solicitada</a:t>
            </a:r>
          </a:p>
        </p:txBody>
      </p:sp>
      <p:sp>
        <p:nvSpPr>
          <p:cNvPr id="21" name="P07-E020">
            <a:extLst xmlns:a="http://schemas.openxmlformats.org/drawingml/2006/main">
              <a:ext uri="{FF2B5EF4-FFF2-40B4-BE49-F238E27FC236}">
                <a16:creationId xmlns:a16="http://schemas.microsoft.com/office/drawing/2014/main" id="{AC6C56B7-9CBE-4908-8DD8-9418941F3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39878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2" name="P07-E021">
            <a:extLst xmlns:a="http://schemas.openxmlformats.org/drawingml/2006/main">
              <a:ext uri="{FF2B5EF4-FFF2-40B4-BE49-F238E27FC236}">
                <a16:creationId xmlns:a16="http://schemas.microsoft.com/office/drawing/2014/main" id="{0A25EFF5-3904-4338-B5F9-2BBE4375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59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07-E022">
            <a:extLst xmlns:a="http://schemas.openxmlformats.org/drawingml/2006/main">
              <a:ext uri="{FF2B5EF4-FFF2-40B4-BE49-F238E27FC236}">
                <a16:creationId xmlns:a16="http://schemas.microsoft.com/office/drawing/2014/main" id="{B98A14F3-46EE-48D8-BBDA-9AF857F18A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736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Quantidade</a:t>
            </a:r>
          </a:p>
        </p:txBody>
      </p:sp>
      <p:sp>
        <p:nvSpPr>
          <p:cNvPr id="24" name="P07-E023">
            <a:extLst xmlns:a="http://schemas.openxmlformats.org/drawingml/2006/main">
              <a:ext uri="{FF2B5EF4-FFF2-40B4-BE49-F238E27FC236}">
                <a16:creationId xmlns:a16="http://schemas.microsoft.com/office/drawing/2014/main" id="{C7E774B8-8B96-4033-A6C3-321228765A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46736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Saldo,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unidade</a:t>
            </a:r>
          </a:p>
        </p:txBody>
      </p:sp>
      <p:sp>
        <p:nvSpPr>
          <p:cNvPr id="25" name="P07-E024">
            <a:extLst xmlns:a="http://schemas.openxmlformats.org/drawingml/2006/main">
              <a:ext uri="{FF2B5EF4-FFF2-40B4-BE49-F238E27FC236}">
                <a16:creationId xmlns:a16="http://schemas.microsoft.com/office/drawing/2014/main" id="{0BAF2D8A-9425-4E56-9B5F-C2F9548074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46736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Disponibilidade</a:t>
            </a:r>
          </a:p>
        </p:txBody>
      </p:sp>
      <p:sp>
        <p:nvSpPr>
          <p:cNvPr id="26" name="P07-E025">
            <a:extLst xmlns:a="http://schemas.openxmlformats.org/drawingml/2006/main">
              <a:ext uri="{FF2B5EF4-FFF2-40B4-BE49-F238E27FC236}">
                <a16:creationId xmlns:a16="http://schemas.microsoft.com/office/drawing/2014/main" id="{AD7DB511-CC6B-4C04-A9C5-427401A2ED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46736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7" name="P07-E026">
            <a:extLst xmlns:a="http://schemas.openxmlformats.org/drawingml/2006/main">
              <a:ext uri="{FF2B5EF4-FFF2-40B4-BE49-F238E27FC236}">
                <a16:creationId xmlns:a16="http://schemas.microsoft.com/office/drawing/2014/main" id="{11A6357B-82FB-4614-B9FA-EB7711461E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45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07-E027">
            <a:extLst xmlns:a="http://schemas.openxmlformats.org/drawingml/2006/main">
              <a:ext uri="{FF2B5EF4-FFF2-40B4-BE49-F238E27FC236}">
                <a16:creationId xmlns:a16="http://schemas.microsoft.com/office/drawing/2014/main" id="{0EB4F328-A33F-4251-86AC-0B6D1084EF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594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Expedição</a:t>
            </a:r>
          </a:p>
        </p:txBody>
      </p:sp>
      <p:sp>
        <p:nvSpPr>
          <p:cNvPr id="29" name="P07-E028">
            <a:extLst xmlns:a="http://schemas.openxmlformats.org/drawingml/2006/main">
              <a:ext uri="{FF2B5EF4-FFF2-40B4-BE49-F238E27FC236}">
                <a16:creationId xmlns:a16="http://schemas.microsoft.com/office/drawing/2014/main" id="{EC98E089-4ACD-4A2B-A2E8-4706FA3EA3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53594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Ordem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retirada</a:t>
            </a:r>
          </a:p>
        </p:txBody>
      </p:sp>
      <p:sp>
        <p:nvSpPr>
          <p:cNvPr id="30" name="P07-E029">
            <a:extLst xmlns:a="http://schemas.openxmlformats.org/drawingml/2006/main">
              <a:ext uri="{FF2B5EF4-FFF2-40B4-BE49-F238E27FC236}">
                <a16:creationId xmlns:a16="http://schemas.microsoft.com/office/drawing/2014/main" id="{D9DFDACB-1314-4281-874B-3503F53AFB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53594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Liberação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registrada</a:t>
            </a:r>
          </a:p>
        </p:txBody>
      </p:sp>
      <p:sp>
        <p:nvSpPr>
          <p:cNvPr id="31" name="P07-E030">
            <a:extLst xmlns:a="http://schemas.openxmlformats.org/drawingml/2006/main">
              <a:ext uri="{FF2B5EF4-FFF2-40B4-BE49-F238E27FC236}">
                <a16:creationId xmlns:a16="http://schemas.microsoft.com/office/drawing/2014/main" id="{B4F5D13D-99AB-4AAA-9AA9-610387BB6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53594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2" name="P07-E031">
            <a:extLst xmlns:a="http://schemas.openxmlformats.org/drawingml/2006/main">
              <a:ext uri="{FF2B5EF4-FFF2-40B4-BE49-F238E27FC236}">
                <a16:creationId xmlns:a16="http://schemas.microsoft.com/office/drawing/2014/main" id="{584C05D3-99F9-4C68-948F-9256B614BC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0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07-E032">
            <a:extLst xmlns:a="http://schemas.openxmlformats.org/drawingml/2006/main">
              <a:ext uri="{FF2B5EF4-FFF2-40B4-BE49-F238E27FC236}">
                <a16:creationId xmlns:a16="http://schemas.microsoft.com/office/drawing/2014/main" id="{060E2C97-FF40-4543-963D-F47DDF466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45200"/>
            <a:ext cx="1778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Transferência</a:t>
            </a:r>
          </a:p>
        </p:txBody>
      </p:sp>
      <p:sp>
        <p:nvSpPr>
          <p:cNvPr id="34" name="P07-E033">
            <a:extLst xmlns:a="http://schemas.openxmlformats.org/drawingml/2006/main">
              <a:ext uri="{FF2B5EF4-FFF2-40B4-BE49-F238E27FC236}">
                <a16:creationId xmlns:a16="http://schemas.microsoft.com/office/drawing/2014/main" id="{C018F75D-4CD3-4EB2-89C5-F6B8B5B74C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30500" y="6045200"/>
            <a:ext cx="274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Carga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entregue</a:t>
            </a:r>
          </a:p>
        </p:txBody>
      </p:sp>
      <p:sp>
        <p:nvSpPr>
          <p:cNvPr id="35" name="P07-E034">
            <a:extLst xmlns:a="http://schemas.openxmlformats.org/drawingml/2006/main">
              <a:ext uri="{FF2B5EF4-FFF2-40B4-BE49-F238E27FC236}">
                <a16:creationId xmlns:a16="http://schemas.microsoft.com/office/drawing/2014/main" id="{7DAD648E-D398-4A24-A7A7-32D28528E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02300" y="6045200"/>
            <a:ext cx="2540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confere</a:t>
            </a:r>
          </a:p>
        </p:txBody>
      </p:sp>
      <p:sp>
        <p:nvSpPr>
          <p:cNvPr id="36" name="P07-E035">
            <a:extLst xmlns:a="http://schemas.openxmlformats.org/drawingml/2006/main">
              <a:ext uri="{FF2B5EF4-FFF2-40B4-BE49-F238E27FC236}">
                <a16:creationId xmlns:a16="http://schemas.microsoft.com/office/drawing/2014/main" id="{24E06BFC-63E2-4AF5-8E90-CEB84DC95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70900" y="6045200"/>
            <a:ext cx="1498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7" name="P07-E036">
            <a:extLst xmlns:a="http://schemas.openxmlformats.org/drawingml/2006/main">
              <a:ext uri="{FF2B5EF4-FFF2-40B4-BE49-F238E27FC236}">
                <a16:creationId xmlns:a16="http://schemas.microsoft.com/office/drawing/2014/main" id="{8B7E6524-8EE1-409F-9031-314B8F436D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616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07-E037">
            <a:extLst xmlns:a="http://schemas.openxmlformats.org/drawingml/2006/main">
              <a:ext uri="{FF2B5EF4-FFF2-40B4-BE49-F238E27FC236}">
                <a16:creationId xmlns:a16="http://schemas.microsoft.com/office/drawing/2014/main" id="{73B998D1-AA01-42C4-876B-7B94BFF24F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lote,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fonte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autorização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antes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combinar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retirada.</a:t>
            </a:r>
          </a:p>
        </p:txBody>
      </p:sp>
    </p:spTree>
    <p:extLst>
      <p:ext uri="{BB962C8B-B14F-4D97-AF65-F5344CB8AC3E}">
        <p14:creationId xmlns:p14="http://schemas.microsoft.com/office/powerpoint/2010/main" val="195252723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5" name="">
            <a:extLst xmlns:a="http://schemas.openxmlformats.org/drawingml/2006/main">
              <a:ext uri="{FF2B5EF4-FFF2-40B4-BE49-F238E27FC236}">
                <a16:creationId xmlns:a16="http://schemas.microsoft.com/office/drawing/2014/main" id="{51D52DF7-3E16-4840-8B7A-6C0BBA2F512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34f9854b44443c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0-E001">
            <a:extLst xmlns:a="http://schemas.openxmlformats.org/drawingml/2006/main">
              <a:ext uri="{FF2B5EF4-FFF2-40B4-BE49-F238E27FC236}">
                <a16:creationId xmlns:a16="http://schemas.microsoft.com/office/drawing/2014/main" id="{82330D79-FE46-43F8-994E-700BD933D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0-E002">
            <a:extLst xmlns:a="http://schemas.openxmlformats.org/drawingml/2006/main">
              <a:ext uri="{FF2B5EF4-FFF2-40B4-BE49-F238E27FC236}">
                <a16:creationId xmlns:a16="http://schemas.microsoft.com/office/drawing/2014/main" id="{5B84D7A5-95EC-4FF2-934F-BB42F6C56A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10</a:t>
            </a:r>
          </a:p>
        </p:txBody>
      </p:sp>
      <p:sp>
        <p:nvSpPr>
          <p:cNvPr id="4" name="P10-E003">
            <a:extLst xmlns:a="http://schemas.openxmlformats.org/drawingml/2006/main">
              <a:ext uri="{FF2B5EF4-FFF2-40B4-BE49-F238E27FC236}">
                <a16:creationId xmlns:a16="http://schemas.microsoft.com/office/drawing/2014/main" id="{36963AE2-3960-4990-ADBF-369BF3250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RAIAS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TRANSPORTE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RODOVIÁRIO</a:t>
            </a:r>
          </a:p>
        </p:txBody>
      </p:sp>
      <p:sp>
        <p:nvSpPr>
          <p:cNvPr id="5" name="P10-E004">
            <a:extLst xmlns:a="http://schemas.openxmlformats.org/drawingml/2006/main">
              <a:ext uri="{FF2B5EF4-FFF2-40B4-BE49-F238E27FC236}">
                <a16:creationId xmlns:a16="http://schemas.microsoft.com/office/drawing/2014/main" id="{E4632529-0336-4737-B8A9-16AEF42AB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Passagens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controle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caminhão</a:t>
            </a:r>
          </a:p>
        </p:txBody>
      </p:sp>
      <p:sp>
        <p:nvSpPr>
          <p:cNvPr id="6" name="P10-E005">
            <a:extLst xmlns:a="http://schemas.openxmlformats.org/drawingml/2006/main">
              <a:ext uri="{FF2B5EF4-FFF2-40B4-BE49-F238E27FC236}">
                <a16:creationId xmlns:a16="http://schemas.microsoft.com/office/drawing/2014/main" id="{A10B6BAB-E391-4D16-9D15-C95320CBDFA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Janela,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fila,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carga,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pesagem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saída.</a:t>
            </a:r>
          </a:p>
        </p:txBody>
      </p:sp>
      <p:sp>
        <p:nvSpPr>
          <p:cNvPr id="7" name="P10-E006">
            <a:extLst xmlns:a="http://schemas.openxmlformats.org/drawingml/2006/main">
              <a:ext uri="{FF2B5EF4-FFF2-40B4-BE49-F238E27FC236}">
                <a16:creationId xmlns:a16="http://schemas.microsoft.com/office/drawing/2014/main" id="{EA18AB8D-B282-4491-BE80-EE2F90E02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464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Transportador</a:t>
            </a:r>
          </a:p>
        </p:txBody>
      </p:sp>
      <p:sp>
        <p:nvSpPr>
          <p:cNvPr id="8" name="P10-E007">
            <a:extLst xmlns:a="http://schemas.openxmlformats.org/drawingml/2006/main">
              <a:ext uri="{FF2B5EF4-FFF2-40B4-BE49-F238E27FC236}">
                <a16:creationId xmlns:a16="http://schemas.microsoft.com/office/drawing/2014/main" id="{75E0A53C-2BF8-4A87-B9A9-BDC11776AA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200" y="3568700"/>
            <a:ext cx="7848600" cy="12700"/>
          </a:xfrm>
          <a:custGeom xmlns:a="http://schemas.openxmlformats.org/drawingml/2006/main">
            <a:pathLst>
              <a:path w="7848600" h="12700">
                <a:moveTo>
                  <a:pt x="0" y="0"/>
                </a:moveTo>
                <a:lnTo>
                  <a:pt x="784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9" name="P10-E008">
            <a:extLst xmlns:a="http://schemas.openxmlformats.org/drawingml/2006/main">
              <a:ext uri="{FF2B5EF4-FFF2-40B4-BE49-F238E27FC236}">
                <a16:creationId xmlns:a16="http://schemas.microsoft.com/office/drawing/2014/main" id="{E58AFBB2-2870-45A8-B862-58E2C4B5B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Armazém</a:t>
            </a:r>
          </a:p>
        </p:txBody>
      </p:sp>
      <p:sp>
        <p:nvSpPr>
          <p:cNvPr id="10" name="P10-E009">
            <a:extLst xmlns:a="http://schemas.openxmlformats.org/drawingml/2006/main">
              <a:ext uri="{FF2B5EF4-FFF2-40B4-BE49-F238E27FC236}">
                <a16:creationId xmlns:a16="http://schemas.microsoft.com/office/drawing/2014/main" id="{A622F70D-AB41-4C4F-A469-FFDEB89C3A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200" y="4508500"/>
            <a:ext cx="7848600" cy="12700"/>
          </a:xfrm>
          <a:custGeom xmlns:a="http://schemas.openxmlformats.org/drawingml/2006/main">
            <a:pathLst>
              <a:path w="7848600" h="12700">
                <a:moveTo>
                  <a:pt x="0" y="0"/>
                </a:moveTo>
                <a:lnTo>
                  <a:pt x="784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1" name="P10-E010">
            <a:extLst xmlns:a="http://schemas.openxmlformats.org/drawingml/2006/main">
              <a:ext uri="{FF2B5EF4-FFF2-40B4-BE49-F238E27FC236}">
                <a16:creationId xmlns:a16="http://schemas.microsoft.com/office/drawing/2014/main" id="{37BB8D72-5FDB-4631-8842-8F2BD0A80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260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Pesagem</a:t>
            </a:r>
          </a:p>
        </p:txBody>
      </p:sp>
      <p:sp>
        <p:nvSpPr>
          <p:cNvPr id="12" name="P10-E011">
            <a:extLst xmlns:a="http://schemas.openxmlformats.org/drawingml/2006/main">
              <a:ext uri="{FF2B5EF4-FFF2-40B4-BE49-F238E27FC236}">
                <a16:creationId xmlns:a16="http://schemas.microsoft.com/office/drawing/2014/main" id="{42DEE26E-0DCA-4A92-8CF6-B038D895F2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200" y="5448300"/>
            <a:ext cx="7848600" cy="12700"/>
          </a:xfrm>
          <a:custGeom xmlns:a="http://schemas.openxmlformats.org/drawingml/2006/main">
            <a:pathLst>
              <a:path w="7848600" h="12700">
                <a:moveTo>
                  <a:pt x="0" y="0"/>
                </a:moveTo>
                <a:lnTo>
                  <a:pt x="784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10-E012">
            <a:extLst xmlns:a="http://schemas.openxmlformats.org/drawingml/2006/main">
              <a:ext uri="{FF2B5EF4-FFF2-40B4-BE49-F238E27FC236}">
                <a16:creationId xmlns:a16="http://schemas.microsoft.com/office/drawing/2014/main" id="{A20D03E6-ACD2-4911-A911-6156034C52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658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Expedição</a:t>
            </a:r>
          </a:p>
        </p:txBody>
      </p:sp>
      <p:sp>
        <p:nvSpPr>
          <p:cNvPr id="14" name="P10-E013">
            <a:extLst xmlns:a="http://schemas.openxmlformats.org/drawingml/2006/main">
              <a:ext uri="{FF2B5EF4-FFF2-40B4-BE49-F238E27FC236}">
                <a16:creationId xmlns:a16="http://schemas.microsoft.com/office/drawing/2014/main" id="{A5DB05FB-AFF4-4ACC-A9B3-FE41BFE474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35200" y="6388100"/>
            <a:ext cx="7848600" cy="12700"/>
          </a:xfrm>
          <a:custGeom xmlns:a="http://schemas.openxmlformats.org/drawingml/2006/main">
            <a:pathLst>
              <a:path w="7848600" h="12700">
                <a:moveTo>
                  <a:pt x="0" y="0"/>
                </a:moveTo>
                <a:lnTo>
                  <a:pt x="78486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5" name="P10-E014">
            <a:extLst xmlns:a="http://schemas.openxmlformats.org/drawingml/2006/main">
              <a:ext uri="{FF2B5EF4-FFF2-40B4-BE49-F238E27FC236}">
                <a16:creationId xmlns:a16="http://schemas.microsoft.com/office/drawing/2014/main" id="{82506142-11E6-42CE-8AF7-952D4466AA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60600" y="2692400"/>
            <a:ext cx="1397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6" name="P10-E015">
            <a:extLst xmlns:a="http://schemas.openxmlformats.org/drawingml/2006/main">
              <a:ext uri="{FF2B5EF4-FFF2-40B4-BE49-F238E27FC236}">
                <a16:creationId xmlns:a16="http://schemas.microsoft.com/office/drawing/2014/main" id="{FF2BCEB4-86DA-4479-A445-AC373695CD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2844800"/>
            <a:ext cx="1092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</a:p>
        </p:txBody>
      </p:sp>
      <p:sp>
        <p:nvSpPr>
          <p:cNvPr id="17" name="P10-E016">
            <a:extLst xmlns:a="http://schemas.openxmlformats.org/drawingml/2006/main">
              <a:ext uri="{FF2B5EF4-FFF2-40B4-BE49-F238E27FC236}">
                <a16:creationId xmlns:a16="http://schemas.microsoft.com/office/drawing/2014/main" id="{4DC47C49-CFFD-4EE0-9500-551927728F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13000" y="3117469"/>
            <a:ext cx="1092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Hora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local.</a:t>
            </a:r>
          </a:p>
        </p:txBody>
      </p:sp>
      <p:sp>
        <p:nvSpPr>
          <p:cNvPr id="18" name="P10-E017">
            <a:extLst xmlns:a="http://schemas.openxmlformats.org/drawingml/2006/main">
              <a:ext uri="{FF2B5EF4-FFF2-40B4-BE49-F238E27FC236}">
                <a16:creationId xmlns:a16="http://schemas.microsoft.com/office/drawing/2014/main" id="{ECFB57C2-32FB-4D23-B6EF-998FAF5B26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57600" y="3069443"/>
            <a:ext cx="177800" cy="46013"/>
          </a:xfrm>
          <a:custGeom xmlns:a="http://schemas.openxmlformats.org/drawingml/2006/main">
            <a:pathLst>
              <a:path w="177800" h="46013">
                <a:moveTo>
                  <a:pt x="0" y="23007"/>
                </a:moveTo>
                <a:lnTo>
                  <a:pt x="177800" y="23007"/>
                </a:lnTo>
                <a:moveTo>
                  <a:pt x="132508" y="46013"/>
                </a:moveTo>
                <a:lnTo>
                  <a:pt x="177800" y="23007"/>
                </a:lnTo>
                <a:moveTo>
                  <a:pt x="132508" y="0"/>
                </a:moveTo>
                <a:lnTo>
                  <a:pt x="1778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9" name="P10-E018">
            <a:extLst xmlns:a="http://schemas.openxmlformats.org/drawingml/2006/main">
              <a:ext uri="{FF2B5EF4-FFF2-40B4-BE49-F238E27FC236}">
                <a16:creationId xmlns:a16="http://schemas.microsoft.com/office/drawing/2014/main" id="{EAD0B5BB-217B-4DAC-A6E7-E3D09D6D67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35400" y="2692400"/>
            <a:ext cx="1397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0" name="P10-E019">
            <a:extLst xmlns:a="http://schemas.openxmlformats.org/drawingml/2006/main">
              <a:ext uri="{FF2B5EF4-FFF2-40B4-BE49-F238E27FC236}">
                <a16:creationId xmlns:a16="http://schemas.microsoft.com/office/drawing/2014/main" id="{49498447-AA7A-4491-91AC-F1E47510E2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7800" y="2844800"/>
            <a:ext cx="1092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Fila</a:t>
            </a:r>
          </a:p>
        </p:txBody>
      </p:sp>
      <p:sp>
        <p:nvSpPr>
          <p:cNvPr id="21" name="P10-E020">
            <a:extLst xmlns:a="http://schemas.openxmlformats.org/drawingml/2006/main">
              <a:ext uri="{FF2B5EF4-FFF2-40B4-BE49-F238E27FC236}">
                <a16:creationId xmlns:a16="http://schemas.microsoft.com/office/drawing/2014/main" id="{EAD807F4-6080-480B-AE9E-8DC84E8F8A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87800" y="3117469"/>
            <a:ext cx="1092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Chegada.</a:t>
            </a:r>
          </a:p>
        </p:txBody>
      </p:sp>
      <p:sp>
        <p:nvSpPr>
          <p:cNvPr id="22" name="P10-E021">
            <a:extLst xmlns:a="http://schemas.openxmlformats.org/drawingml/2006/main">
              <a:ext uri="{FF2B5EF4-FFF2-40B4-BE49-F238E27FC236}">
                <a16:creationId xmlns:a16="http://schemas.microsoft.com/office/drawing/2014/main" id="{C175EE03-BD6C-4FBF-B8F0-5025BB2D31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232400" y="3092450"/>
            <a:ext cx="177800" cy="962807"/>
          </a:xfrm>
          <a:custGeom xmlns:a="http://schemas.openxmlformats.org/drawingml/2006/main">
            <a:pathLst>
              <a:path w="177800" h="962807">
                <a:moveTo>
                  <a:pt x="0" y="0"/>
                </a:moveTo>
                <a:lnTo>
                  <a:pt x="88900" y="0"/>
                </a:lnTo>
                <a:lnTo>
                  <a:pt x="88900" y="939800"/>
                </a:lnTo>
                <a:lnTo>
                  <a:pt x="177800" y="939800"/>
                </a:lnTo>
                <a:moveTo>
                  <a:pt x="132508" y="962807"/>
                </a:moveTo>
                <a:lnTo>
                  <a:pt x="177800" y="939800"/>
                </a:lnTo>
                <a:moveTo>
                  <a:pt x="132508" y="916793"/>
                </a:moveTo>
                <a:lnTo>
                  <a:pt x="177800" y="9398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3" name="P10-E022">
            <a:extLst xmlns:a="http://schemas.openxmlformats.org/drawingml/2006/main">
              <a:ext uri="{FF2B5EF4-FFF2-40B4-BE49-F238E27FC236}">
                <a16:creationId xmlns:a16="http://schemas.microsoft.com/office/drawing/2014/main" id="{6132101C-A8BB-4FE8-98D1-89C3B6CF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10200" y="3632200"/>
            <a:ext cx="1397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24" name="P10-E023">
            <a:extLst xmlns:a="http://schemas.openxmlformats.org/drawingml/2006/main">
              <a:ext uri="{FF2B5EF4-FFF2-40B4-BE49-F238E27FC236}">
                <a16:creationId xmlns:a16="http://schemas.microsoft.com/office/drawing/2014/main" id="{559CFA06-4B28-45F3-923A-F29061D37E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3784600"/>
            <a:ext cx="1092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Carga</a:t>
            </a:r>
          </a:p>
        </p:txBody>
      </p:sp>
      <p:sp>
        <p:nvSpPr>
          <p:cNvPr id="25" name="P10-E024">
            <a:extLst xmlns:a="http://schemas.openxmlformats.org/drawingml/2006/main">
              <a:ext uri="{FF2B5EF4-FFF2-40B4-BE49-F238E27FC236}">
                <a16:creationId xmlns:a16="http://schemas.microsoft.com/office/drawing/2014/main" id="{B8BD5986-5312-4348-99E3-C1991EC981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62600" y="4057269"/>
            <a:ext cx="1092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Lote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hora.</a:t>
            </a:r>
          </a:p>
        </p:txBody>
      </p:sp>
      <p:sp>
        <p:nvSpPr>
          <p:cNvPr id="26" name="P10-E025">
            <a:extLst xmlns:a="http://schemas.openxmlformats.org/drawingml/2006/main">
              <a:ext uri="{FF2B5EF4-FFF2-40B4-BE49-F238E27FC236}">
                <a16:creationId xmlns:a16="http://schemas.microsoft.com/office/drawing/2014/main" id="{27E4E625-FC7D-4B09-951D-CDBED90DD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07200" y="4032250"/>
            <a:ext cx="177800" cy="962807"/>
          </a:xfrm>
          <a:custGeom xmlns:a="http://schemas.openxmlformats.org/drawingml/2006/main">
            <a:pathLst>
              <a:path w="177800" h="962807">
                <a:moveTo>
                  <a:pt x="0" y="0"/>
                </a:moveTo>
                <a:lnTo>
                  <a:pt x="88900" y="0"/>
                </a:lnTo>
                <a:lnTo>
                  <a:pt x="88900" y="939800"/>
                </a:lnTo>
                <a:lnTo>
                  <a:pt x="177800" y="939800"/>
                </a:lnTo>
                <a:moveTo>
                  <a:pt x="132508" y="962807"/>
                </a:moveTo>
                <a:lnTo>
                  <a:pt x="177800" y="939800"/>
                </a:lnTo>
                <a:moveTo>
                  <a:pt x="132508" y="916793"/>
                </a:moveTo>
                <a:lnTo>
                  <a:pt x="177800" y="9398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7" name="P10-E026">
            <a:extLst xmlns:a="http://schemas.openxmlformats.org/drawingml/2006/main">
              <a:ext uri="{FF2B5EF4-FFF2-40B4-BE49-F238E27FC236}">
                <a16:creationId xmlns:a16="http://schemas.microsoft.com/office/drawing/2014/main" id="{39B103E0-DB19-4ACD-97F8-780961BC4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4572000"/>
            <a:ext cx="1397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8" name="P10-E027">
            <a:extLst xmlns:a="http://schemas.openxmlformats.org/drawingml/2006/main">
              <a:ext uri="{FF2B5EF4-FFF2-40B4-BE49-F238E27FC236}">
                <a16:creationId xmlns:a16="http://schemas.microsoft.com/office/drawing/2014/main" id="{F558167A-7EBD-4E85-A7BB-B1C15B47D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7400" y="4724400"/>
            <a:ext cx="1092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Pesagem</a:t>
            </a:r>
          </a:p>
        </p:txBody>
      </p:sp>
      <p:sp>
        <p:nvSpPr>
          <p:cNvPr id="29" name="P10-E028">
            <a:extLst xmlns:a="http://schemas.openxmlformats.org/drawingml/2006/main">
              <a:ext uri="{FF2B5EF4-FFF2-40B4-BE49-F238E27FC236}">
                <a16:creationId xmlns:a16="http://schemas.microsoft.com/office/drawing/2014/main" id="{115173F7-631E-44BF-8F50-5250D88A95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37400" y="4997069"/>
            <a:ext cx="1092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Peso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hora.</a:t>
            </a:r>
          </a:p>
        </p:txBody>
      </p:sp>
      <p:sp>
        <p:nvSpPr>
          <p:cNvPr id="30" name="P10-E029">
            <a:extLst xmlns:a="http://schemas.openxmlformats.org/drawingml/2006/main">
              <a:ext uri="{FF2B5EF4-FFF2-40B4-BE49-F238E27FC236}">
                <a16:creationId xmlns:a16="http://schemas.microsoft.com/office/drawing/2014/main" id="{5305EA1C-0C9C-4D94-A2A9-75F78E541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972050"/>
            <a:ext cx="177800" cy="962807"/>
          </a:xfrm>
          <a:custGeom xmlns:a="http://schemas.openxmlformats.org/drawingml/2006/main">
            <a:pathLst>
              <a:path w="177800" h="962807">
                <a:moveTo>
                  <a:pt x="0" y="0"/>
                </a:moveTo>
                <a:lnTo>
                  <a:pt x="88900" y="0"/>
                </a:lnTo>
                <a:lnTo>
                  <a:pt x="88900" y="939800"/>
                </a:lnTo>
                <a:lnTo>
                  <a:pt x="177800" y="939800"/>
                </a:lnTo>
                <a:moveTo>
                  <a:pt x="132508" y="962807"/>
                </a:moveTo>
                <a:lnTo>
                  <a:pt x="177800" y="939800"/>
                </a:lnTo>
                <a:moveTo>
                  <a:pt x="132508" y="916793"/>
                </a:moveTo>
                <a:lnTo>
                  <a:pt x="177800" y="9398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31" name="P10-E030">
            <a:extLst xmlns:a="http://schemas.openxmlformats.org/drawingml/2006/main">
              <a:ext uri="{FF2B5EF4-FFF2-40B4-BE49-F238E27FC236}">
                <a16:creationId xmlns:a16="http://schemas.microsoft.com/office/drawing/2014/main" id="{9E06AA5D-3B4E-4E54-B63B-0F6C729E6A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59800" y="5511800"/>
            <a:ext cx="1397000" cy="8001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2" name="P10-E031">
            <a:extLst xmlns:a="http://schemas.openxmlformats.org/drawingml/2006/main">
              <a:ext uri="{FF2B5EF4-FFF2-40B4-BE49-F238E27FC236}">
                <a16:creationId xmlns:a16="http://schemas.microsoft.com/office/drawing/2014/main" id="{F5E7C16A-DEA5-493D-AC34-642E10DFF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2200" y="5664200"/>
            <a:ext cx="1092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Saída</a:t>
            </a:r>
          </a:p>
        </p:txBody>
      </p:sp>
      <p:sp>
        <p:nvSpPr>
          <p:cNvPr id="33" name="P10-E032">
            <a:extLst xmlns:a="http://schemas.openxmlformats.org/drawingml/2006/main">
              <a:ext uri="{FF2B5EF4-FFF2-40B4-BE49-F238E27FC236}">
                <a16:creationId xmlns:a16="http://schemas.microsoft.com/office/drawing/2014/main" id="{2B9AD0FC-D9A0-47D7-B290-D0E16DA0A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12200" y="5936869"/>
            <a:ext cx="1092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Recibo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hora.</a:t>
            </a:r>
          </a:p>
        </p:txBody>
      </p:sp>
      <p:sp>
        <p:nvSpPr>
          <p:cNvPr id="34" name="P10-E033">
            <a:extLst xmlns:a="http://schemas.openxmlformats.org/drawingml/2006/main">
              <a:ext uri="{FF2B5EF4-FFF2-40B4-BE49-F238E27FC236}">
                <a16:creationId xmlns:a16="http://schemas.microsoft.com/office/drawing/2014/main" id="{B3077D9C-A997-41E4-894A-6085B5216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Adapte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papéis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sequência;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janelas,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tolerâncias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regras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aplicáveis.</a:t>
            </a:r>
          </a:p>
        </p:txBody>
      </p:sp>
    </p:spTree>
    <p:extLst>
      <p:ext uri="{BB962C8B-B14F-4D97-AF65-F5344CB8AC3E}">
        <p14:creationId xmlns:p14="http://schemas.microsoft.com/office/powerpoint/2010/main" val="263775102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AA1E44A1-35B8-4B82-8F27-8B95B6563AFF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70d61aa30434482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3-E001">
            <a:extLst xmlns:a="http://schemas.openxmlformats.org/drawingml/2006/main">
              <a:ext uri="{FF2B5EF4-FFF2-40B4-BE49-F238E27FC236}">
                <a16:creationId xmlns:a16="http://schemas.microsoft.com/office/drawing/2014/main" id="{85F04F77-5CE1-478A-9F08-5515DCE89A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3-E002">
            <a:extLst xmlns:a="http://schemas.openxmlformats.org/drawingml/2006/main">
              <a:ext uri="{FF2B5EF4-FFF2-40B4-BE49-F238E27FC236}">
                <a16:creationId xmlns:a16="http://schemas.microsoft.com/office/drawing/2014/main" id="{2A4D4BCB-2A24-461E-B4BF-B3738B17F7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13</a:t>
            </a:r>
          </a:p>
        </p:txBody>
      </p:sp>
      <p:sp>
        <p:nvSpPr>
          <p:cNvPr id="4" name="P13-E003">
            <a:extLst xmlns:a="http://schemas.openxmlformats.org/drawingml/2006/main">
              <a:ext uri="{FF2B5EF4-FFF2-40B4-BE49-F238E27FC236}">
                <a16:creationId xmlns:a16="http://schemas.microsoft.com/office/drawing/2014/main" id="{BABFB82A-B60A-4FF3-A57F-33BBEBFBDB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PRONTIDÃO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PORTO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ORIGEM</a:t>
            </a:r>
          </a:p>
        </p:txBody>
      </p:sp>
      <p:sp>
        <p:nvSpPr>
          <p:cNvPr id="5" name="P13-E004">
            <a:extLst xmlns:a="http://schemas.openxmlformats.org/drawingml/2006/main">
              <a:ext uri="{FF2B5EF4-FFF2-40B4-BE49-F238E27FC236}">
                <a16:creationId xmlns:a16="http://schemas.microsoft.com/office/drawing/2014/main" id="{1790D953-CE4B-47C8-BE7C-FF3C1B926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Prontidão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embarque</a:t>
            </a:r>
          </a:p>
        </p:txBody>
      </p:sp>
      <p:sp>
        <p:nvSpPr>
          <p:cNvPr id="6" name="P13-E005">
            <a:extLst xmlns:a="http://schemas.openxmlformats.org/drawingml/2006/main">
              <a:ext uri="{FF2B5EF4-FFF2-40B4-BE49-F238E27FC236}">
                <a16:creationId xmlns:a16="http://schemas.microsoft.com/office/drawing/2014/main" id="{475D704D-4C6C-4880-8A71-DACFF70FC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Carga,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terminal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documentos.</a:t>
            </a:r>
          </a:p>
        </p:txBody>
      </p:sp>
      <p:sp>
        <p:nvSpPr>
          <p:cNvPr id="7" name="P13-E006">
            <a:extLst xmlns:a="http://schemas.openxmlformats.org/drawingml/2006/main">
              <a:ext uri="{FF2B5EF4-FFF2-40B4-BE49-F238E27FC236}">
                <a16:creationId xmlns:a16="http://schemas.microsoft.com/office/drawing/2014/main" id="{7DF810B0-1A0C-402B-9322-3FAFAFB74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94742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13-E007">
            <a:extLst xmlns:a="http://schemas.openxmlformats.org/drawingml/2006/main">
              <a:ext uri="{FF2B5EF4-FFF2-40B4-BE49-F238E27FC236}">
                <a16:creationId xmlns:a16="http://schemas.microsoft.com/office/drawing/2014/main" id="{85A79CE2-A585-4916-B678-57B481414F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Frente</a:t>
            </a:r>
          </a:p>
        </p:txBody>
      </p:sp>
      <p:sp>
        <p:nvSpPr>
          <p:cNvPr id="9" name="P13-E008">
            <a:extLst xmlns:a="http://schemas.openxmlformats.org/drawingml/2006/main">
              <a:ext uri="{FF2B5EF4-FFF2-40B4-BE49-F238E27FC236}">
                <a16:creationId xmlns:a16="http://schemas.microsoft.com/office/drawing/2014/main" id="{92D6C55D-DD79-405B-9765-4A089238F1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27432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10" name="P13-E009">
            <a:extLst xmlns:a="http://schemas.openxmlformats.org/drawingml/2006/main">
              <a:ext uri="{FF2B5EF4-FFF2-40B4-BE49-F238E27FC236}">
                <a16:creationId xmlns:a16="http://schemas.microsoft.com/office/drawing/2014/main" id="{0174AED6-CAC4-4A7B-B0AA-7BE4E5E8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27432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responsável</a:t>
            </a:r>
          </a:p>
        </p:txBody>
      </p:sp>
      <p:sp>
        <p:nvSpPr>
          <p:cNvPr id="11" name="P13-E010">
            <a:extLst xmlns:a="http://schemas.openxmlformats.org/drawingml/2006/main">
              <a:ext uri="{FF2B5EF4-FFF2-40B4-BE49-F238E27FC236}">
                <a16:creationId xmlns:a16="http://schemas.microsoft.com/office/drawing/2014/main" id="{42536E1E-2F52-4780-BB75-1C05F7AF48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27432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Estado</a:t>
            </a:r>
          </a:p>
        </p:txBody>
      </p:sp>
      <p:sp>
        <p:nvSpPr>
          <p:cNvPr id="12" name="P13-E011">
            <a:extLst xmlns:a="http://schemas.openxmlformats.org/drawingml/2006/main">
              <a:ext uri="{FF2B5EF4-FFF2-40B4-BE49-F238E27FC236}">
                <a16:creationId xmlns:a16="http://schemas.microsoft.com/office/drawing/2014/main" id="{B1C2EE02-9340-4770-B835-E5855C8E8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6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13-E012">
            <a:extLst xmlns:a="http://schemas.openxmlformats.org/drawingml/2006/main">
              <a:ext uri="{FF2B5EF4-FFF2-40B4-BE49-F238E27FC236}">
                <a16:creationId xmlns:a16="http://schemas.microsoft.com/office/drawing/2014/main" id="{E944F0D9-6DB7-478D-AC5C-CD8BD601BA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512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Carga</a:t>
            </a:r>
          </a:p>
        </p:txBody>
      </p:sp>
      <p:sp>
        <p:nvSpPr>
          <p:cNvPr id="14" name="P13-E013">
            <a:extLst xmlns:a="http://schemas.openxmlformats.org/drawingml/2006/main">
              <a:ext uri="{FF2B5EF4-FFF2-40B4-BE49-F238E27FC236}">
                <a16:creationId xmlns:a16="http://schemas.microsoft.com/office/drawing/2014/main" id="{AF1056C6-D60F-426A-A746-957A16998F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2512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Lote,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quantidade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disponíveis</a:t>
            </a:r>
          </a:p>
        </p:txBody>
      </p:sp>
      <p:sp>
        <p:nvSpPr>
          <p:cNvPr id="15" name="P13-E014">
            <a:extLst xmlns:a="http://schemas.openxmlformats.org/drawingml/2006/main">
              <a:ext uri="{FF2B5EF4-FFF2-40B4-BE49-F238E27FC236}">
                <a16:creationId xmlns:a16="http://schemas.microsoft.com/office/drawing/2014/main" id="{6C8D765A-9F04-421F-A06C-6B65878BCA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32512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Armazém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terminal</a:t>
            </a:r>
          </a:p>
        </p:txBody>
      </p:sp>
      <p:sp>
        <p:nvSpPr>
          <p:cNvPr id="16" name="P13-E015">
            <a:extLst xmlns:a="http://schemas.openxmlformats.org/drawingml/2006/main">
              <a:ext uri="{FF2B5EF4-FFF2-40B4-BE49-F238E27FC236}">
                <a16:creationId xmlns:a16="http://schemas.microsoft.com/office/drawing/2014/main" id="{A0AA7043-0272-4872-85EC-B217D487CB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2512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17" name="P13-E016">
            <a:extLst xmlns:a="http://schemas.openxmlformats.org/drawingml/2006/main">
              <a:ext uri="{FF2B5EF4-FFF2-40B4-BE49-F238E27FC236}">
                <a16:creationId xmlns:a16="http://schemas.microsoft.com/office/drawing/2014/main" id="{1822E6F0-62FE-4E20-93D0-4EBE8829DF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100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13-E017">
            <a:extLst xmlns:a="http://schemas.openxmlformats.org/drawingml/2006/main">
              <a:ext uri="{FF2B5EF4-FFF2-40B4-BE49-F238E27FC236}">
                <a16:creationId xmlns:a16="http://schemas.microsoft.com/office/drawing/2014/main" id="{DE9C7A76-5442-4DF5-A4DB-215D1C14E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243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</a:p>
        </p:txBody>
      </p:sp>
      <p:sp>
        <p:nvSpPr>
          <p:cNvPr id="19" name="P13-E018">
            <a:extLst xmlns:a="http://schemas.openxmlformats.org/drawingml/2006/main">
              <a:ext uri="{FF2B5EF4-FFF2-40B4-BE49-F238E27FC236}">
                <a16:creationId xmlns:a16="http://schemas.microsoft.com/office/drawing/2014/main" id="{7B05F2E5-DBAD-4A2E-BD18-EAE6FC5407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39243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atendimento</a:t>
            </a:r>
          </a:p>
        </p:txBody>
      </p:sp>
      <p:sp>
        <p:nvSpPr>
          <p:cNvPr id="20" name="P13-E019">
            <a:extLst xmlns:a="http://schemas.openxmlformats.org/drawingml/2006/main">
              <a:ext uri="{FF2B5EF4-FFF2-40B4-BE49-F238E27FC236}">
                <a16:creationId xmlns:a16="http://schemas.microsoft.com/office/drawing/2014/main" id="{A1ED21E3-FDCB-4E18-847C-39386F5051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39243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Terminal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programação</a:t>
            </a:r>
          </a:p>
        </p:txBody>
      </p:sp>
      <p:sp>
        <p:nvSpPr>
          <p:cNvPr id="21" name="P13-E020">
            <a:extLst xmlns:a="http://schemas.openxmlformats.org/drawingml/2006/main">
              <a:ext uri="{FF2B5EF4-FFF2-40B4-BE49-F238E27FC236}">
                <a16:creationId xmlns:a16="http://schemas.microsoft.com/office/drawing/2014/main" id="{66515870-80E6-44EF-B730-27D1957DE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39243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2" name="P13-E021">
            <a:extLst xmlns:a="http://schemas.openxmlformats.org/drawingml/2006/main">
              <a:ext uri="{FF2B5EF4-FFF2-40B4-BE49-F238E27FC236}">
                <a16:creationId xmlns:a16="http://schemas.microsoft.com/office/drawing/2014/main" id="{E83E4C71-A771-4649-80EF-AD9AA0948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3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13-E022">
            <a:extLst xmlns:a="http://schemas.openxmlformats.org/drawingml/2006/main">
              <a:ext uri="{FF2B5EF4-FFF2-40B4-BE49-F238E27FC236}">
                <a16:creationId xmlns:a16="http://schemas.microsoft.com/office/drawing/2014/main" id="{34428699-A4BD-491D-87AF-C13E92059C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74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Documentos</a:t>
            </a:r>
          </a:p>
        </p:txBody>
      </p:sp>
      <p:sp>
        <p:nvSpPr>
          <p:cNvPr id="24" name="P13-E023">
            <a:extLst xmlns:a="http://schemas.openxmlformats.org/drawingml/2006/main">
              <a:ext uri="{FF2B5EF4-FFF2-40B4-BE49-F238E27FC236}">
                <a16:creationId xmlns:a16="http://schemas.microsoft.com/office/drawing/2014/main" id="{946884C7-FBF8-4350-9B0D-B931F8C944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45974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Dados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liberações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operação</a:t>
            </a:r>
          </a:p>
        </p:txBody>
      </p:sp>
      <p:sp>
        <p:nvSpPr>
          <p:cNvPr id="25" name="P13-E024">
            <a:extLst xmlns:a="http://schemas.openxmlformats.org/drawingml/2006/main">
              <a:ext uri="{FF2B5EF4-FFF2-40B4-BE49-F238E27FC236}">
                <a16:creationId xmlns:a16="http://schemas.microsoft.com/office/drawing/2014/main" id="{0EB2BB45-3F45-44B9-BE7E-F243A3B7D7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45974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Emissor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agente</a:t>
            </a:r>
          </a:p>
        </p:txBody>
      </p:sp>
      <p:sp>
        <p:nvSpPr>
          <p:cNvPr id="26" name="P13-E025">
            <a:extLst xmlns:a="http://schemas.openxmlformats.org/drawingml/2006/main">
              <a:ext uri="{FF2B5EF4-FFF2-40B4-BE49-F238E27FC236}">
                <a16:creationId xmlns:a16="http://schemas.microsoft.com/office/drawing/2014/main" id="{7F61E450-05B4-41DC-8AF4-9832A694BC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45974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7" name="P13-E026">
            <a:extLst xmlns:a="http://schemas.openxmlformats.org/drawingml/2006/main">
              <a:ext uri="{FF2B5EF4-FFF2-40B4-BE49-F238E27FC236}">
                <a16:creationId xmlns:a16="http://schemas.microsoft.com/office/drawing/2014/main" id="{576A51EA-28E6-46F3-A4D4-512D62B822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6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13-E027">
            <a:extLst xmlns:a="http://schemas.openxmlformats.org/drawingml/2006/main">
              <a:ext uri="{FF2B5EF4-FFF2-40B4-BE49-F238E27FC236}">
                <a16:creationId xmlns:a16="http://schemas.microsoft.com/office/drawing/2014/main" id="{F6D3EEEB-7798-4206-8DA3-64A9B520D1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05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Inspeção</a:t>
            </a:r>
          </a:p>
        </p:txBody>
      </p:sp>
      <p:sp>
        <p:nvSpPr>
          <p:cNvPr id="29" name="P13-E028">
            <a:extLst xmlns:a="http://schemas.openxmlformats.org/drawingml/2006/main">
              <a:ext uri="{FF2B5EF4-FFF2-40B4-BE49-F238E27FC236}">
                <a16:creationId xmlns:a16="http://schemas.microsoft.com/office/drawing/2014/main" id="{B7C8D1EC-C648-4297-A598-25FB9938BA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2705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quando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</a:t>
            </a:r>
          </a:p>
        </p:txBody>
      </p:sp>
      <p:sp>
        <p:nvSpPr>
          <p:cNvPr id="30" name="P13-E029">
            <a:extLst xmlns:a="http://schemas.openxmlformats.org/drawingml/2006/main">
              <a:ext uri="{FF2B5EF4-FFF2-40B4-BE49-F238E27FC236}">
                <a16:creationId xmlns:a16="http://schemas.microsoft.com/office/drawing/2014/main" id="{434D81F4-ACBE-4FDA-9A2B-C1C9B09091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52705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Inspetor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contrato</a:t>
            </a:r>
          </a:p>
        </p:txBody>
      </p:sp>
      <p:sp>
        <p:nvSpPr>
          <p:cNvPr id="31" name="P13-E030">
            <a:extLst xmlns:a="http://schemas.openxmlformats.org/drawingml/2006/main">
              <a:ext uri="{FF2B5EF4-FFF2-40B4-BE49-F238E27FC236}">
                <a16:creationId xmlns:a16="http://schemas.microsoft.com/office/drawing/2014/main" id="{90AEC889-3460-427F-944A-824D7411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270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32" name="P13-E031">
            <a:extLst xmlns:a="http://schemas.openxmlformats.org/drawingml/2006/main">
              <a:ext uri="{FF2B5EF4-FFF2-40B4-BE49-F238E27FC236}">
                <a16:creationId xmlns:a16="http://schemas.microsoft.com/office/drawing/2014/main" id="{62C38D35-3DF0-43F9-A7A3-95C855253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29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13-E032">
            <a:extLst xmlns:a="http://schemas.openxmlformats.org/drawingml/2006/main">
              <a:ext uri="{FF2B5EF4-FFF2-40B4-BE49-F238E27FC236}">
                <a16:creationId xmlns:a16="http://schemas.microsoft.com/office/drawing/2014/main" id="{6DC9B9C8-99DD-452E-B008-797F7AF645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436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Embarque</a:t>
            </a:r>
          </a:p>
        </p:txBody>
      </p:sp>
      <p:sp>
        <p:nvSpPr>
          <p:cNvPr id="34" name="P13-E033">
            <a:extLst xmlns:a="http://schemas.openxmlformats.org/drawingml/2006/main">
              <a:ext uri="{FF2B5EF4-FFF2-40B4-BE49-F238E27FC236}">
                <a16:creationId xmlns:a16="http://schemas.microsoft.com/office/drawing/2014/main" id="{CC0B771A-03DF-4BED-9742-2ABC2CDDEF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25700" y="5943600"/>
            <a:ext cx="3581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Interfaces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atendimento</a:t>
            </a:r>
          </a:p>
        </p:txBody>
      </p:sp>
      <p:sp>
        <p:nvSpPr>
          <p:cNvPr id="35" name="P13-E034">
            <a:extLst xmlns:a="http://schemas.openxmlformats.org/drawingml/2006/main">
              <a:ext uri="{FF2B5EF4-FFF2-40B4-BE49-F238E27FC236}">
                <a16:creationId xmlns:a16="http://schemas.microsoft.com/office/drawing/2014/main" id="{21B5433A-9CAA-4C06-8A16-846407FB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5700" y="5943600"/>
            <a:ext cx="2184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Terminal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navio</a:t>
            </a:r>
          </a:p>
        </p:txBody>
      </p:sp>
      <p:sp>
        <p:nvSpPr>
          <p:cNvPr id="36" name="P13-E035">
            <a:extLst xmlns:a="http://schemas.openxmlformats.org/drawingml/2006/main">
              <a:ext uri="{FF2B5EF4-FFF2-40B4-BE49-F238E27FC236}">
                <a16:creationId xmlns:a16="http://schemas.microsoft.com/office/drawing/2014/main" id="{D3894758-5429-450D-8522-8E73160DC3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48700" y="59436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37" name="P13-E036">
            <a:extLst xmlns:a="http://schemas.openxmlformats.org/drawingml/2006/main">
              <a:ext uri="{FF2B5EF4-FFF2-40B4-BE49-F238E27FC236}">
                <a16:creationId xmlns:a16="http://schemas.microsoft.com/office/drawing/2014/main" id="{D053237E-03CC-44C3-853F-200996AA4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024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13-E037">
            <a:extLst xmlns:a="http://schemas.openxmlformats.org/drawingml/2006/main">
              <a:ext uri="{FF2B5EF4-FFF2-40B4-BE49-F238E27FC236}">
                <a16:creationId xmlns:a16="http://schemas.microsoft.com/office/drawing/2014/main" id="{B524D993-4AF4-48D1-92E8-F3F9970923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Prontidão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autorização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requisitos,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fatos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instrumentos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aplicáveis.</a:t>
            </a:r>
          </a:p>
        </p:txBody>
      </p:sp>
    </p:spTree>
    <p:extLst>
      <p:ext uri="{BB962C8B-B14F-4D97-AF65-F5344CB8AC3E}">
        <p14:creationId xmlns:p14="http://schemas.microsoft.com/office/powerpoint/2010/main" val="36411379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348AAB07-403A-4219-A6DD-8AE9F4DB21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d2a44c068c4d21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6-E001">
            <a:extLst xmlns:a="http://schemas.openxmlformats.org/drawingml/2006/main">
              <a:ext uri="{FF2B5EF4-FFF2-40B4-BE49-F238E27FC236}">
                <a16:creationId xmlns:a16="http://schemas.microsoft.com/office/drawing/2014/main" id="{D17C9486-09E6-4300-8D44-A35B5BBED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6-E002">
            <a:extLst xmlns:a="http://schemas.openxmlformats.org/drawingml/2006/main">
              <a:ext uri="{FF2B5EF4-FFF2-40B4-BE49-F238E27FC236}">
                <a16:creationId xmlns:a16="http://schemas.microsoft.com/office/drawing/2014/main" id="{8EE54190-973A-4937-9671-1FB50FDF9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16</a:t>
            </a:r>
          </a:p>
        </p:txBody>
      </p:sp>
      <p:sp>
        <p:nvSpPr>
          <p:cNvPr id="4" name="P16-E003">
            <a:extLst xmlns:a="http://schemas.openxmlformats.org/drawingml/2006/main">
              <a:ext uri="{FF2B5EF4-FFF2-40B4-BE49-F238E27FC236}">
                <a16:creationId xmlns:a16="http://schemas.microsoft.com/office/drawing/2014/main" id="{246BFE18-53CD-4887-8544-8A86820456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MAPA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TRÊS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RELÓGIOS</a:t>
            </a:r>
          </a:p>
        </p:txBody>
      </p:sp>
      <p:sp>
        <p:nvSpPr>
          <p:cNvPr id="5" name="P16-E004">
            <a:extLst xmlns:a="http://schemas.openxmlformats.org/drawingml/2006/main">
              <a:ext uri="{FF2B5EF4-FFF2-40B4-BE49-F238E27FC236}">
                <a16:creationId xmlns:a16="http://schemas.microsoft.com/office/drawing/2014/main" id="{BDD321F1-EF45-4220-8C70-4BD384C5F6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Três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tempos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podem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correr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mesmo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tempo.</a:t>
            </a:r>
          </a:p>
        </p:txBody>
      </p:sp>
      <p:sp>
        <p:nvSpPr>
          <p:cNvPr id="6" name="P16-E005">
            <a:extLst xmlns:a="http://schemas.openxmlformats.org/drawingml/2006/main">
              <a:ext uri="{FF2B5EF4-FFF2-40B4-BE49-F238E27FC236}">
                <a16:creationId xmlns:a16="http://schemas.microsoft.com/office/drawing/2014/main" id="{588018BA-77CD-4C2E-90C7-42F8F485E7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navio,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mercadoria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caminhão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separadamente;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aplicável.</a:t>
            </a:r>
          </a:p>
        </p:txBody>
      </p:sp>
      <p:sp>
        <p:nvSpPr>
          <p:cNvPr id="7" name="P16-E006">
            <a:extLst xmlns:a="http://schemas.openxmlformats.org/drawingml/2006/main">
              <a:ext uri="{FF2B5EF4-FFF2-40B4-BE49-F238E27FC236}">
                <a16:creationId xmlns:a16="http://schemas.microsoft.com/office/drawing/2014/main" id="{0D13FAB7-A0DD-435D-9662-775B81A103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578100"/>
            <a:ext cx="19050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RELÓGIO</a:t>
            </a:r>
          </a:p>
        </p:txBody>
      </p:sp>
      <p:sp>
        <p:nvSpPr>
          <p:cNvPr id="8" name="P16-E007">
            <a:extLst xmlns:a="http://schemas.openxmlformats.org/drawingml/2006/main">
              <a:ext uri="{FF2B5EF4-FFF2-40B4-BE49-F238E27FC236}">
                <a16:creationId xmlns:a16="http://schemas.microsoft.com/office/drawing/2014/main" id="{CD636253-F598-49E7-91DD-6FD7D1CB4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800" y="2578100"/>
            <a:ext cx="29845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MARCOS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9" name="P16-E008">
            <a:extLst xmlns:a="http://schemas.openxmlformats.org/drawingml/2006/main">
              <a:ext uri="{FF2B5EF4-FFF2-40B4-BE49-F238E27FC236}">
                <a16:creationId xmlns:a16="http://schemas.microsoft.com/office/drawing/2014/main" id="{41E94791-B67D-4BF2-9064-3D66D7753D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7800" y="2578100"/>
            <a:ext cx="35560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CONDIÇÃO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CONFERIR</a:t>
            </a:r>
          </a:p>
        </p:txBody>
      </p:sp>
      <p:sp>
        <p:nvSpPr>
          <p:cNvPr id="10" name="P16-E009">
            <a:extLst xmlns:a="http://schemas.openxmlformats.org/drawingml/2006/main">
              <a:ext uri="{FF2B5EF4-FFF2-40B4-BE49-F238E27FC236}">
                <a16:creationId xmlns:a16="http://schemas.microsoft.com/office/drawing/2014/main" id="{ED1B92DF-8A0F-4022-894A-D5A5BD482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984500"/>
            <a:ext cx="2032000" cy="272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Navio</a:t>
            </a:r>
          </a:p>
        </p:txBody>
      </p:sp>
      <p:sp>
        <p:nvSpPr>
          <p:cNvPr id="11" name="P16-E010">
            <a:extLst xmlns:a="http://schemas.openxmlformats.org/drawingml/2006/main">
              <a:ext uri="{FF2B5EF4-FFF2-40B4-BE49-F238E27FC236}">
                <a16:creationId xmlns:a16="http://schemas.microsoft.com/office/drawing/2014/main" id="{F567C14D-B864-4D67-A419-80D87D7F6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800" y="2984500"/>
            <a:ext cx="298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Chegada,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prontidão,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recebimento.</a:t>
            </a:r>
          </a:p>
        </p:txBody>
      </p:sp>
      <p:sp>
        <p:nvSpPr>
          <p:cNvPr id="12" name="P16-E011">
            <a:extLst xmlns:a="http://schemas.openxmlformats.org/drawingml/2006/main">
              <a:ext uri="{FF2B5EF4-FFF2-40B4-BE49-F238E27FC236}">
                <a16:creationId xmlns:a16="http://schemas.microsoft.com/office/drawing/2014/main" id="{BE649504-4711-4858-A67F-121F21DB0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7800" y="2984500"/>
            <a:ext cx="3556000" cy="37096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Laytime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demurrage: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cláusulas,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fatos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exceções</a:t>
            </a:r>
          </a:p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aplicáveis.</a:t>
            </a:r>
          </a:p>
        </p:txBody>
      </p:sp>
      <p:sp>
        <p:nvSpPr>
          <p:cNvPr id="13" name="P16-E012">
            <a:extLst xmlns:a="http://schemas.openxmlformats.org/drawingml/2006/main">
              <a:ext uri="{FF2B5EF4-FFF2-40B4-BE49-F238E27FC236}">
                <a16:creationId xmlns:a16="http://schemas.microsoft.com/office/drawing/2014/main" id="{B6491966-2C85-461B-B17A-4A83454D62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4" name="P16-E013">
            <a:extLst xmlns:a="http://schemas.openxmlformats.org/drawingml/2006/main">
              <a:ext uri="{FF2B5EF4-FFF2-40B4-BE49-F238E27FC236}">
                <a16:creationId xmlns:a16="http://schemas.microsoft.com/office/drawing/2014/main" id="{D7D90EE6-291A-40F8-99FA-B9974175EB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27500"/>
            <a:ext cx="2032000" cy="272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Mercadoria</a:t>
            </a:r>
          </a:p>
        </p:txBody>
      </p:sp>
      <p:sp>
        <p:nvSpPr>
          <p:cNvPr id="15" name="P16-E014">
            <a:extLst xmlns:a="http://schemas.openxmlformats.org/drawingml/2006/main">
              <a:ext uri="{FF2B5EF4-FFF2-40B4-BE49-F238E27FC236}">
                <a16:creationId xmlns:a16="http://schemas.microsoft.com/office/drawing/2014/main" id="{726A9E0E-F85B-41B8-955B-F23BED5F6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800" y="4127500"/>
            <a:ext cx="298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Recebimento,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permanência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retirada.</a:t>
            </a:r>
          </a:p>
        </p:txBody>
      </p:sp>
      <p:sp>
        <p:nvSpPr>
          <p:cNvPr id="16" name="P16-E015">
            <a:extLst xmlns:a="http://schemas.openxmlformats.org/drawingml/2006/main">
              <a:ext uri="{FF2B5EF4-FFF2-40B4-BE49-F238E27FC236}">
                <a16:creationId xmlns:a16="http://schemas.microsoft.com/office/drawing/2014/main" id="{B620B505-F2DD-44BE-B431-A578BD86F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7800" y="4127500"/>
            <a:ext cx="3556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Armazenagem: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período,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franquia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aplicável.</a:t>
            </a:r>
          </a:p>
        </p:txBody>
      </p:sp>
      <p:sp>
        <p:nvSpPr>
          <p:cNvPr id="17" name="P16-E016">
            <a:extLst xmlns:a="http://schemas.openxmlformats.org/drawingml/2006/main">
              <a:ext uri="{FF2B5EF4-FFF2-40B4-BE49-F238E27FC236}">
                <a16:creationId xmlns:a16="http://schemas.microsoft.com/office/drawing/2014/main" id="{5DD050E5-433F-4189-9133-23D6A3C0A4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067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16-E017">
            <a:extLst xmlns:a="http://schemas.openxmlformats.org/drawingml/2006/main">
              <a:ext uri="{FF2B5EF4-FFF2-40B4-BE49-F238E27FC236}">
                <a16:creationId xmlns:a16="http://schemas.microsoft.com/office/drawing/2014/main" id="{159BF1E3-DABA-4407-A3BD-04C4FFAF80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70500"/>
            <a:ext cx="2032000" cy="27203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Caminhão</a:t>
            </a:r>
          </a:p>
        </p:txBody>
      </p:sp>
      <p:sp>
        <p:nvSpPr>
          <p:cNvPr id="19" name="P16-E018">
            <a:extLst xmlns:a="http://schemas.openxmlformats.org/drawingml/2006/main">
              <a:ext uri="{FF2B5EF4-FFF2-40B4-BE49-F238E27FC236}">
                <a16:creationId xmlns:a16="http://schemas.microsoft.com/office/drawing/2014/main" id="{3A408D00-6179-49B6-AAAF-F247685D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98800" y="5270500"/>
            <a:ext cx="2984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Chegada,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atendimento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saída.</a:t>
            </a:r>
          </a:p>
        </p:txBody>
      </p:sp>
      <p:sp>
        <p:nvSpPr>
          <p:cNvPr id="20" name="P16-E019">
            <a:extLst xmlns:a="http://schemas.openxmlformats.org/drawingml/2006/main">
              <a:ext uri="{FF2B5EF4-FFF2-40B4-BE49-F238E27FC236}">
                <a16:creationId xmlns:a16="http://schemas.microsoft.com/office/drawing/2014/main" id="{008ED371-FC74-40A7-AA2B-B9EA3EE7C2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27800" y="5270500"/>
            <a:ext cx="3556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Espera: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janela,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tolerância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aplicável.</a:t>
            </a:r>
          </a:p>
        </p:txBody>
      </p:sp>
      <p:sp>
        <p:nvSpPr>
          <p:cNvPr id="21" name="P16-E020">
            <a:extLst xmlns:a="http://schemas.openxmlformats.org/drawingml/2006/main">
              <a:ext uri="{FF2B5EF4-FFF2-40B4-BE49-F238E27FC236}">
                <a16:creationId xmlns:a16="http://schemas.microsoft.com/office/drawing/2014/main" id="{93B76629-FB84-4DAC-82E9-B503A764C1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10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2" name="P16-E021">
            <a:extLst xmlns:a="http://schemas.openxmlformats.org/drawingml/2006/main">
              <a:ext uri="{FF2B5EF4-FFF2-40B4-BE49-F238E27FC236}">
                <a16:creationId xmlns:a16="http://schemas.microsoft.com/office/drawing/2014/main" id="{4A926602-A5B8-4BE0-9050-145770B675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NOR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início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contagem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cláusulas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fatos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aplicáveis.</a:t>
            </a:r>
          </a:p>
        </p:txBody>
      </p:sp>
    </p:spTree>
    <p:extLst>
      <p:ext uri="{BB962C8B-B14F-4D97-AF65-F5344CB8AC3E}">
        <p14:creationId xmlns:p14="http://schemas.microsoft.com/office/powerpoint/2010/main" val="255089413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1" name="">
            <a:extLst xmlns:a="http://schemas.openxmlformats.org/drawingml/2006/main">
              <a:ext uri="{FF2B5EF4-FFF2-40B4-BE49-F238E27FC236}">
                <a16:creationId xmlns:a16="http://schemas.microsoft.com/office/drawing/2014/main" id="{8EEA7E6E-5940-4996-BC23-648569D5F837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af565aaaac5426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19-E001">
            <a:extLst xmlns:a="http://schemas.openxmlformats.org/drawingml/2006/main">
              <a:ext uri="{FF2B5EF4-FFF2-40B4-BE49-F238E27FC236}">
                <a16:creationId xmlns:a16="http://schemas.microsoft.com/office/drawing/2014/main" id="{52D7B8CD-B922-48FF-B4B8-D6669A3A77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19-E002">
            <a:extLst xmlns:a="http://schemas.openxmlformats.org/drawingml/2006/main">
              <a:ext uri="{FF2B5EF4-FFF2-40B4-BE49-F238E27FC236}">
                <a16:creationId xmlns:a16="http://schemas.microsoft.com/office/drawing/2014/main" id="{BD75D8BB-72C9-4943-9B8F-B7DA0ED901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19</a:t>
            </a:r>
          </a:p>
        </p:txBody>
      </p:sp>
      <p:sp>
        <p:nvSpPr>
          <p:cNvPr id="4" name="P19-E003">
            <a:extLst xmlns:a="http://schemas.openxmlformats.org/drawingml/2006/main">
              <a:ext uri="{FF2B5EF4-FFF2-40B4-BE49-F238E27FC236}">
                <a16:creationId xmlns:a16="http://schemas.microsoft.com/office/drawing/2014/main" id="{4319F801-0581-45D2-85D9-D50C43FF2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PERCURSOS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CARGA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DOCUMENTOS</a:t>
            </a:r>
          </a:p>
        </p:txBody>
      </p:sp>
      <p:sp>
        <p:nvSpPr>
          <p:cNvPr id="5" name="P19-E004">
            <a:extLst xmlns:a="http://schemas.openxmlformats.org/drawingml/2006/main">
              <a:ext uri="{FF2B5EF4-FFF2-40B4-BE49-F238E27FC236}">
                <a16:creationId xmlns:a16="http://schemas.microsoft.com/office/drawing/2014/main" id="{2FFEAF64-1097-47A0-8CCC-DE09445692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carga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documentos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sustentar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liberação.</a:t>
            </a:r>
          </a:p>
        </p:txBody>
      </p:sp>
      <p:sp>
        <p:nvSpPr>
          <p:cNvPr id="6" name="P19-E005">
            <a:extLst xmlns:a="http://schemas.openxmlformats.org/drawingml/2006/main">
              <a:ext uri="{FF2B5EF4-FFF2-40B4-BE49-F238E27FC236}">
                <a16:creationId xmlns:a16="http://schemas.microsoft.com/office/drawing/2014/main" id="{8F363A83-6ED6-4272-A869-52E8820926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Vincule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evento,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emissão,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disponibilização,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conferência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aceitação.</a:t>
            </a:r>
          </a:p>
        </p:txBody>
      </p:sp>
      <p:sp>
        <p:nvSpPr>
          <p:cNvPr id="7" name="P19-E006">
            <a:extLst xmlns:a="http://schemas.openxmlformats.org/drawingml/2006/main">
              <a:ext uri="{FF2B5EF4-FFF2-40B4-BE49-F238E27FC236}">
                <a16:creationId xmlns:a16="http://schemas.microsoft.com/office/drawing/2014/main" id="{6356CC5F-1660-4CF8-BC89-21BCF75AE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05100"/>
            <a:ext cx="94742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CARGA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FÍSICA</a:t>
            </a:r>
          </a:p>
        </p:txBody>
      </p:sp>
      <p:sp>
        <p:nvSpPr>
          <p:cNvPr id="8" name="P19-E007">
            <a:extLst xmlns:a="http://schemas.openxmlformats.org/drawingml/2006/main">
              <a:ext uri="{FF2B5EF4-FFF2-40B4-BE49-F238E27FC236}">
                <a16:creationId xmlns:a16="http://schemas.microsoft.com/office/drawing/2014/main" id="{DDD3E6CE-6B7A-4E5E-B102-8CC89B057A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09900"/>
            <a:ext cx="2111375" cy="124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9" name="P19-E008">
            <a:extLst xmlns:a="http://schemas.openxmlformats.org/drawingml/2006/main">
              <a:ext uri="{FF2B5EF4-FFF2-40B4-BE49-F238E27FC236}">
                <a16:creationId xmlns:a16="http://schemas.microsoft.com/office/drawing/2014/main" id="{86C7E2A7-4026-47DA-8F8D-29367045DD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623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Preparação</a:t>
            </a:r>
          </a:p>
        </p:txBody>
      </p:sp>
      <p:sp>
        <p:nvSpPr>
          <p:cNvPr id="10" name="P19-E009">
            <a:extLst xmlns:a="http://schemas.openxmlformats.org/drawingml/2006/main">
              <a:ext uri="{FF2B5EF4-FFF2-40B4-BE49-F238E27FC236}">
                <a16:creationId xmlns:a16="http://schemas.microsoft.com/office/drawing/2014/main" id="{92DAF67D-B650-4FDF-8D61-72EFE5085F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434969"/>
            <a:ext cx="1806575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Produto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conferir.</a:t>
            </a:r>
          </a:p>
        </p:txBody>
      </p:sp>
      <p:sp>
        <p:nvSpPr>
          <p:cNvPr id="11" name="P19-E010">
            <a:extLst xmlns:a="http://schemas.openxmlformats.org/drawingml/2006/main">
              <a:ext uri="{FF2B5EF4-FFF2-40B4-BE49-F238E27FC236}">
                <a16:creationId xmlns:a16="http://schemas.microsoft.com/office/drawing/2014/main" id="{BB86B7F9-1D36-43BA-A789-8D95A2D499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975" y="36091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2" name="P19-E011">
            <a:extLst xmlns:a="http://schemas.openxmlformats.org/drawingml/2006/main">
              <a:ext uri="{FF2B5EF4-FFF2-40B4-BE49-F238E27FC236}">
                <a16:creationId xmlns:a16="http://schemas.microsoft.com/office/drawing/2014/main" id="{E2F3AB04-9581-4BCE-8E4D-9E983A64C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875" y="3009900"/>
            <a:ext cx="2111375" cy="124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13" name="P19-E012">
            <a:extLst xmlns:a="http://schemas.openxmlformats.org/drawingml/2006/main">
              <a:ext uri="{FF2B5EF4-FFF2-40B4-BE49-F238E27FC236}">
                <a16:creationId xmlns:a16="http://schemas.microsoft.com/office/drawing/2014/main" id="{DFEDE1DF-2199-4C1D-8B2E-F428AB2C20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31623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Carregamento</a:t>
            </a:r>
          </a:p>
        </p:txBody>
      </p:sp>
      <p:sp>
        <p:nvSpPr>
          <p:cNvPr id="14" name="P19-E013">
            <a:extLst xmlns:a="http://schemas.openxmlformats.org/drawingml/2006/main">
              <a:ext uri="{FF2B5EF4-FFF2-40B4-BE49-F238E27FC236}">
                <a16:creationId xmlns:a16="http://schemas.microsoft.com/office/drawing/2014/main" id="{1CC86C53-46BD-40E9-8273-79B2F9F3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34349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Evento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condição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registrados.</a:t>
            </a:r>
          </a:p>
        </p:txBody>
      </p:sp>
      <p:sp>
        <p:nvSpPr>
          <p:cNvPr id="15" name="P19-E014">
            <a:extLst xmlns:a="http://schemas.openxmlformats.org/drawingml/2006/main">
              <a:ext uri="{FF2B5EF4-FFF2-40B4-BE49-F238E27FC236}">
                <a16:creationId xmlns:a16="http://schemas.microsoft.com/office/drawing/2014/main" id="{561A5984-C3D3-43DB-BF09-4D05C395D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250" y="36091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6" name="P19-E015">
            <a:extLst xmlns:a="http://schemas.openxmlformats.org/drawingml/2006/main">
              <a:ext uri="{FF2B5EF4-FFF2-40B4-BE49-F238E27FC236}">
                <a16:creationId xmlns:a16="http://schemas.microsoft.com/office/drawing/2014/main" id="{F2FDBAA5-C28A-4E04-9F33-99DFD0708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8150" y="3009900"/>
            <a:ext cx="2111375" cy="124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7" name="P19-E016">
            <a:extLst xmlns:a="http://schemas.openxmlformats.org/drawingml/2006/main">
              <a:ext uri="{FF2B5EF4-FFF2-40B4-BE49-F238E27FC236}">
                <a16:creationId xmlns:a16="http://schemas.microsoft.com/office/drawing/2014/main" id="{CDEBBF66-CFFE-4FB0-BC91-D5C7F088E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31623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Viagem</a:t>
            </a:r>
          </a:p>
        </p:txBody>
      </p:sp>
      <p:sp>
        <p:nvSpPr>
          <p:cNvPr id="18" name="P19-E017">
            <a:extLst xmlns:a="http://schemas.openxmlformats.org/drawingml/2006/main">
              <a:ext uri="{FF2B5EF4-FFF2-40B4-BE49-F238E27FC236}">
                <a16:creationId xmlns:a16="http://schemas.microsoft.com/office/drawing/2014/main" id="{D4D06448-5735-4BE8-9B6A-FEDC0569F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34349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Transporte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acompanhamento.</a:t>
            </a:r>
          </a:p>
        </p:txBody>
      </p:sp>
      <p:sp>
        <p:nvSpPr>
          <p:cNvPr id="19" name="P19-E018">
            <a:extLst xmlns:a="http://schemas.openxmlformats.org/drawingml/2006/main">
              <a:ext uri="{FF2B5EF4-FFF2-40B4-BE49-F238E27FC236}">
                <a16:creationId xmlns:a16="http://schemas.microsoft.com/office/drawing/2014/main" id="{0604876A-8B18-47C5-A6B4-EC64CA82A0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36091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0" name="P19-E019">
            <a:extLst xmlns:a="http://schemas.openxmlformats.org/drawingml/2006/main">
              <a:ext uri="{FF2B5EF4-FFF2-40B4-BE49-F238E27FC236}">
                <a16:creationId xmlns:a16="http://schemas.microsoft.com/office/drawing/2014/main" id="{E1C19CD9-C711-4095-B6B5-21CFF8C764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3009900"/>
            <a:ext cx="2111375" cy="1244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1" name="P19-E020">
            <a:extLst xmlns:a="http://schemas.openxmlformats.org/drawingml/2006/main">
              <a:ext uri="{FF2B5EF4-FFF2-40B4-BE49-F238E27FC236}">
                <a16:creationId xmlns:a16="http://schemas.microsoft.com/office/drawing/2014/main" id="{86074A3E-0FC9-4919-86AC-0B90FD4DB2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1623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Entrega</a:t>
            </a:r>
          </a:p>
        </p:txBody>
      </p:sp>
      <p:sp>
        <p:nvSpPr>
          <p:cNvPr id="22" name="P19-E021">
            <a:extLst xmlns:a="http://schemas.openxmlformats.org/drawingml/2006/main">
              <a:ext uri="{FF2B5EF4-FFF2-40B4-BE49-F238E27FC236}">
                <a16:creationId xmlns:a16="http://schemas.microsoft.com/office/drawing/2014/main" id="{CB3C96A8-6224-4853-BA14-CCF4C355A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4349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Carga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recepção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disponíveis.</a:t>
            </a:r>
          </a:p>
        </p:txBody>
      </p:sp>
      <p:sp>
        <p:nvSpPr>
          <p:cNvPr id="23" name="P19-E022">
            <a:extLst xmlns:a="http://schemas.openxmlformats.org/drawingml/2006/main">
              <a:ext uri="{FF2B5EF4-FFF2-40B4-BE49-F238E27FC236}">
                <a16:creationId xmlns:a16="http://schemas.microsoft.com/office/drawing/2014/main" id="{F5012BFF-5DDD-4F0E-9C9A-A21670231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46600"/>
            <a:ext cx="9474200" cy="14357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9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DOCUMENTOS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E</a:t>
            </a:r>
            <a:r>
              <a:rPr sz="9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INFORMAÇÕES</a:t>
            </a:r>
          </a:p>
        </p:txBody>
      </p:sp>
      <p:sp>
        <p:nvSpPr>
          <p:cNvPr id="24" name="P19-E023">
            <a:extLst xmlns:a="http://schemas.openxmlformats.org/drawingml/2006/main">
              <a:ext uri="{FF2B5EF4-FFF2-40B4-BE49-F238E27FC236}">
                <a16:creationId xmlns:a16="http://schemas.microsoft.com/office/drawing/2014/main" id="{3F68BBEF-40C8-4649-BF94-3AEC8452C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902200"/>
            <a:ext cx="2111375" cy="142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5" name="P19-E024">
            <a:extLst xmlns:a="http://schemas.openxmlformats.org/drawingml/2006/main">
              <a:ext uri="{FF2B5EF4-FFF2-40B4-BE49-F238E27FC236}">
                <a16:creationId xmlns:a16="http://schemas.microsoft.com/office/drawing/2014/main" id="{781C5C0B-1D8F-454D-A3A7-CA443469ED3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546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Instruções</a:t>
            </a:r>
          </a:p>
        </p:txBody>
      </p:sp>
      <p:sp>
        <p:nvSpPr>
          <p:cNvPr id="26" name="P19-E025">
            <a:extLst xmlns:a="http://schemas.openxmlformats.org/drawingml/2006/main">
              <a:ext uri="{FF2B5EF4-FFF2-40B4-BE49-F238E27FC236}">
                <a16:creationId xmlns:a16="http://schemas.microsoft.com/office/drawing/2014/main" id="{F847678A-6694-4D82-940C-C2F9124730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3272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Dados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conferir.</a:t>
            </a:r>
          </a:p>
        </p:txBody>
      </p:sp>
      <p:sp>
        <p:nvSpPr>
          <p:cNvPr id="27" name="P19-E026">
            <a:extLst xmlns:a="http://schemas.openxmlformats.org/drawingml/2006/main">
              <a:ext uri="{FF2B5EF4-FFF2-40B4-BE49-F238E27FC236}">
                <a16:creationId xmlns:a16="http://schemas.microsoft.com/office/drawing/2014/main" id="{A8F635D6-5434-4531-9E16-7D8BA9D3FA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20975" y="55903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8" name="P19-E027">
            <a:extLst xmlns:a="http://schemas.openxmlformats.org/drawingml/2006/main">
              <a:ext uri="{FF2B5EF4-FFF2-40B4-BE49-F238E27FC236}">
                <a16:creationId xmlns:a16="http://schemas.microsoft.com/office/drawing/2014/main" id="{AF6C4485-22E1-423E-953B-30D3DD621E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875" y="4902200"/>
            <a:ext cx="2111375" cy="142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29" name="P19-E028">
            <a:extLst xmlns:a="http://schemas.openxmlformats.org/drawingml/2006/main">
              <a:ext uri="{FF2B5EF4-FFF2-40B4-BE49-F238E27FC236}">
                <a16:creationId xmlns:a16="http://schemas.microsoft.com/office/drawing/2014/main" id="{FD05856C-E9B9-428D-8660-EE36300A38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5054600"/>
            <a:ext cx="1806575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Documento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transporte</a:t>
            </a:r>
          </a:p>
        </p:txBody>
      </p:sp>
      <p:sp>
        <p:nvSpPr>
          <p:cNvPr id="30" name="P19-E029">
            <a:extLst xmlns:a="http://schemas.openxmlformats.org/drawingml/2006/main">
              <a:ext uri="{FF2B5EF4-FFF2-40B4-BE49-F238E27FC236}">
                <a16:creationId xmlns:a16="http://schemas.microsoft.com/office/drawing/2014/main" id="{031D176F-52FF-44F0-9792-015CB988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5520436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Emissão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vinculada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evento.</a:t>
            </a:r>
          </a:p>
        </p:txBody>
      </p:sp>
      <p:sp>
        <p:nvSpPr>
          <p:cNvPr id="31" name="P19-E030">
            <a:extLst xmlns:a="http://schemas.openxmlformats.org/drawingml/2006/main">
              <a:ext uri="{FF2B5EF4-FFF2-40B4-BE49-F238E27FC236}">
                <a16:creationId xmlns:a16="http://schemas.microsoft.com/office/drawing/2014/main" id="{80BA44D1-F718-42FC-A070-B2EE88FFB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75250" y="55903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32" name="P19-E031">
            <a:extLst xmlns:a="http://schemas.openxmlformats.org/drawingml/2006/main">
              <a:ext uri="{FF2B5EF4-FFF2-40B4-BE49-F238E27FC236}">
                <a16:creationId xmlns:a16="http://schemas.microsoft.com/office/drawing/2014/main" id="{F9D1FDE1-6E63-4628-8602-819A93EF9F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8150" y="4902200"/>
            <a:ext cx="2111375" cy="142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3" name="P19-E032">
            <a:extLst xmlns:a="http://schemas.openxmlformats.org/drawingml/2006/main">
              <a:ext uri="{FF2B5EF4-FFF2-40B4-BE49-F238E27FC236}">
                <a16:creationId xmlns:a16="http://schemas.microsoft.com/office/drawing/2014/main" id="{5DFE812A-6D4B-40AD-A133-43E5AE9E77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50546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Disponibilização</a:t>
            </a:r>
          </a:p>
        </p:txBody>
      </p:sp>
      <p:sp>
        <p:nvSpPr>
          <p:cNvPr id="34" name="P19-E033">
            <a:extLst xmlns:a="http://schemas.openxmlformats.org/drawingml/2006/main">
              <a:ext uri="{FF2B5EF4-FFF2-40B4-BE49-F238E27FC236}">
                <a16:creationId xmlns:a16="http://schemas.microsoft.com/office/drawing/2014/main" id="{1470F0E3-15EC-4D46-961C-32F5BDC331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53272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Canal,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destinatário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acesso.</a:t>
            </a:r>
          </a:p>
        </p:txBody>
      </p:sp>
      <p:sp>
        <p:nvSpPr>
          <p:cNvPr id="35" name="P19-E034">
            <a:extLst xmlns:a="http://schemas.openxmlformats.org/drawingml/2006/main">
              <a:ext uri="{FF2B5EF4-FFF2-40B4-BE49-F238E27FC236}">
                <a16:creationId xmlns:a16="http://schemas.microsoft.com/office/drawing/2014/main" id="{00D9F0B2-5686-4D8C-8CAB-9F0808C2BB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9525" y="5590393"/>
            <a:ext cx="342900" cy="46013"/>
          </a:xfrm>
          <a:custGeom xmlns:a="http://schemas.openxmlformats.org/drawingml/2006/main">
            <a:pathLst>
              <a:path w="342900" h="46013">
                <a:moveTo>
                  <a:pt x="0" y="23007"/>
                </a:moveTo>
                <a:lnTo>
                  <a:pt x="342900" y="23007"/>
                </a:lnTo>
                <a:moveTo>
                  <a:pt x="297608" y="46013"/>
                </a:moveTo>
                <a:lnTo>
                  <a:pt x="342900" y="23007"/>
                </a:lnTo>
                <a:moveTo>
                  <a:pt x="297608" y="0"/>
                </a:moveTo>
                <a:lnTo>
                  <a:pt x="34290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36" name="P19-E035">
            <a:extLst xmlns:a="http://schemas.openxmlformats.org/drawingml/2006/main">
              <a:ext uri="{FF2B5EF4-FFF2-40B4-BE49-F238E27FC236}">
                <a16:creationId xmlns:a16="http://schemas.microsoft.com/office/drawing/2014/main" id="{DCC35C47-8D85-4C45-9813-8CEF76A16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4902200"/>
            <a:ext cx="2111375" cy="142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7" name="P19-E036">
            <a:extLst xmlns:a="http://schemas.openxmlformats.org/drawingml/2006/main">
              <a:ext uri="{FF2B5EF4-FFF2-40B4-BE49-F238E27FC236}">
                <a16:creationId xmlns:a16="http://schemas.microsoft.com/office/drawing/2014/main" id="{30EFB962-C644-461A-9577-808E0B74F7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0546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Conferência</a:t>
            </a:r>
          </a:p>
        </p:txBody>
      </p:sp>
      <p:sp>
        <p:nvSpPr>
          <p:cNvPr id="38" name="P19-E037">
            <a:extLst xmlns:a="http://schemas.openxmlformats.org/drawingml/2006/main">
              <a:ext uri="{FF2B5EF4-FFF2-40B4-BE49-F238E27FC236}">
                <a16:creationId xmlns:a16="http://schemas.microsoft.com/office/drawing/2014/main" id="{64EBD91B-6E68-4251-AAC2-E8A8B08D13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53272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Aceitação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liberação.</a:t>
            </a:r>
          </a:p>
        </p:txBody>
      </p:sp>
      <p:sp>
        <p:nvSpPr>
          <p:cNvPr id="39" name="P19-E038">
            <a:extLst xmlns:a="http://schemas.openxmlformats.org/drawingml/2006/main">
              <a:ext uri="{FF2B5EF4-FFF2-40B4-BE49-F238E27FC236}">
                <a16:creationId xmlns:a16="http://schemas.microsoft.com/office/drawing/2014/main" id="{8F39D023-3357-40E7-A329-42142C0036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096556" y="4254500"/>
            <a:ext cx="46013" cy="647700"/>
          </a:xfrm>
          <a:custGeom xmlns:a="http://schemas.openxmlformats.org/drawingml/2006/main">
            <a:pathLst>
              <a:path w="46013" h="647700">
                <a:moveTo>
                  <a:pt x="23007" y="0"/>
                </a:moveTo>
                <a:lnTo>
                  <a:pt x="23007" y="647700"/>
                </a:lnTo>
                <a:moveTo>
                  <a:pt x="0" y="602408"/>
                </a:moveTo>
                <a:lnTo>
                  <a:pt x="23007" y="647700"/>
                </a:lnTo>
                <a:moveTo>
                  <a:pt x="46013" y="602408"/>
                </a:moveTo>
                <a:lnTo>
                  <a:pt x="23007" y="6477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40" name="P19-E039">
            <a:extLst xmlns:a="http://schemas.openxmlformats.org/drawingml/2006/main">
              <a:ext uri="{FF2B5EF4-FFF2-40B4-BE49-F238E27FC236}">
                <a16:creationId xmlns:a16="http://schemas.microsoft.com/office/drawing/2014/main" id="{C4C04623-4BE0-4234-818F-A21AE92109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tipo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evento,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emissão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aplicáveis.</a:t>
            </a:r>
          </a:p>
        </p:txBody>
      </p:sp>
    </p:spTree>
    <p:extLst>
      <p:ext uri="{BB962C8B-B14F-4D97-AF65-F5344CB8AC3E}">
        <p14:creationId xmlns:p14="http://schemas.microsoft.com/office/powerpoint/2010/main" val="95726609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9061551E-FC6E-44C9-BD52-87DCE340478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3180960a2dfe452d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2-E001">
            <a:extLst xmlns:a="http://schemas.openxmlformats.org/drawingml/2006/main">
              <a:ext uri="{FF2B5EF4-FFF2-40B4-BE49-F238E27FC236}">
                <a16:creationId xmlns:a16="http://schemas.microsoft.com/office/drawing/2014/main" id="{76DA0AE8-E174-40EB-B54C-0117C88C1D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2-E002">
            <a:extLst xmlns:a="http://schemas.openxmlformats.org/drawingml/2006/main">
              <a:ext uri="{FF2B5EF4-FFF2-40B4-BE49-F238E27FC236}">
                <a16:creationId xmlns:a16="http://schemas.microsoft.com/office/drawing/2014/main" id="{9E8F6231-4DD9-48EA-B1F7-E48D7570C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22</a:t>
            </a:r>
          </a:p>
        </p:txBody>
      </p:sp>
      <p:sp>
        <p:nvSpPr>
          <p:cNvPr id="4" name="P22-E003">
            <a:extLst xmlns:a="http://schemas.openxmlformats.org/drawingml/2006/main">
              <a:ext uri="{FF2B5EF4-FFF2-40B4-BE49-F238E27FC236}">
                <a16:creationId xmlns:a16="http://schemas.microsoft.com/office/drawing/2014/main" id="{71EDC670-0169-4535-9F31-9F1C8CA73C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DEPENDÊNCIAS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DESTINO</a:t>
            </a:r>
          </a:p>
        </p:txBody>
      </p:sp>
      <p:sp>
        <p:nvSpPr>
          <p:cNvPr id="5" name="P22-E004">
            <a:extLst xmlns:a="http://schemas.openxmlformats.org/drawingml/2006/main">
              <a:ext uri="{FF2B5EF4-FFF2-40B4-BE49-F238E27FC236}">
                <a16:creationId xmlns:a16="http://schemas.microsoft.com/office/drawing/2014/main" id="{268B7577-D6D9-424E-8FD0-BDA3D561A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retirada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depende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liberações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diferentes.</a:t>
            </a:r>
          </a:p>
        </p:txBody>
      </p:sp>
      <p:sp>
        <p:nvSpPr>
          <p:cNvPr id="6" name="P22-E005">
            <a:extLst xmlns:a="http://schemas.openxmlformats.org/drawingml/2006/main">
              <a:ext uri="{FF2B5EF4-FFF2-40B4-BE49-F238E27FC236}">
                <a16:creationId xmlns:a16="http://schemas.microsoft.com/office/drawing/2014/main" id="{B7223BEB-58F1-406E-B0A0-8E0822236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comerciais,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aduaneiras,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terminal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recebedor.</a:t>
            </a:r>
          </a:p>
        </p:txBody>
      </p:sp>
      <p:sp>
        <p:nvSpPr>
          <p:cNvPr id="7" name="P22-E006">
            <a:extLst xmlns:a="http://schemas.openxmlformats.org/drawingml/2006/main">
              <a:ext uri="{FF2B5EF4-FFF2-40B4-BE49-F238E27FC236}">
                <a16:creationId xmlns:a16="http://schemas.microsoft.com/office/drawing/2014/main" id="{881D0E9F-A20D-484D-BA39-81A9FBEA3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92400"/>
            <a:ext cx="211137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2-E007">
            <a:extLst xmlns:a="http://schemas.openxmlformats.org/drawingml/2006/main">
              <a:ext uri="{FF2B5EF4-FFF2-40B4-BE49-F238E27FC236}">
                <a16:creationId xmlns:a16="http://schemas.microsoft.com/office/drawing/2014/main" id="{42814DBF-B7C0-4971-AD0A-B4392B0853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8448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9" name="P22-E008">
            <a:extLst xmlns:a="http://schemas.openxmlformats.org/drawingml/2006/main">
              <a:ext uri="{FF2B5EF4-FFF2-40B4-BE49-F238E27FC236}">
                <a16:creationId xmlns:a16="http://schemas.microsoft.com/office/drawing/2014/main" id="{406DD573-D20E-4335-BB0B-406ACA1120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17469"/>
            <a:ext cx="1806575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Documentos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condições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acordadas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liberação.</a:t>
            </a:r>
          </a:p>
        </p:txBody>
      </p:sp>
      <p:sp>
        <p:nvSpPr>
          <p:cNvPr id="10" name="P22-E009">
            <a:extLst xmlns:a="http://schemas.openxmlformats.org/drawingml/2006/main">
              <a:ext uri="{FF2B5EF4-FFF2-40B4-BE49-F238E27FC236}">
                <a16:creationId xmlns:a16="http://schemas.microsoft.com/office/drawing/2014/main" id="{35FBF7E9-7C12-4D01-893F-4D6CCD7801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287" y="4978400"/>
            <a:ext cx="12700" cy="304800"/>
          </a:xfrm>
          <a:custGeom xmlns:a="http://schemas.openxmlformats.org/drawingml/2006/main">
            <a:pathLst>
              <a:path w="12700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1" name="P22-E010">
            <a:extLst xmlns:a="http://schemas.openxmlformats.org/drawingml/2006/main">
              <a:ext uri="{FF2B5EF4-FFF2-40B4-BE49-F238E27FC236}">
                <a16:creationId xmlns:a16="http://schemas.microsoft.com/office/drawing/2014/main" id="{13AA8EF1-5035-446C-8098-CD2AF53639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063875" y="2692400"/>
            <a:ext cx="211137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2" name="P22-E011">
            <a:extLst xmlns:a="http://schemas.openxmlformats.org/drawingml/2006/main">
              <a:ext uri="{FF2B5EF4-FFF2-40B4-BE49-F238E27FC236}">
                <a16:creationId xmlns:a16="http://schemas.microsoft.com/office/drawing/2014/main" id="{EA217CCD-43B8-476B-BC82-3F993A8474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28448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Aduana</a:t>
            </a:r>
          </a:p>
        </p:txBody>
      </p:sp>
      <p:sp>
        <p:nvSpPr>
          <p:cNvPr id="13" name="P22-E012">
            <a:extLst xmlns:a="http://schemas.openxmlformats.org/drawingml/2006/main">
              <a:ext uri="{FF2B5EF4-FFF2-40B4-BE49-F238E27FC236}">
                <a16:creationId xmlns:a16="http://schemas.microsoft.com/office/drawing/2014/main" id="{A2A6B054-8E60-4B0A-808E-1406AFAC8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16275" y="3117469"/>
            <a:ext cx="1806575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Procedimentos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autorizações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à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operação.</a:t>
            </a:r>
          </a:p>
        </p:txBody>
      </p:sp>
      <p:sp>
        <p:nvSpPr>
          <p:cNvPr id="14" name="P22-E013">
            <a:extLst xmlns:a="http://schemas.openxmlformats.org/drawingml/2006/main">
              <a:ext uri="{FF2B5EF4-FFF2-40B4-BE49-F238E27FC236}">
                <a16:creationId xmlns:a16="http://schemas.microsoft.com/office/drawing/2014/main" id="{5CC39FDB-8C07-4377-BE08-2C913FEDB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19563" y="4978400"/>
            <a:ext cx="12700" cy="304800"/>
          </a:xfrm>
          <a:custGeom xmlns:a="http://schemas.openxmlformats.org/drawingml/2006/main">
            <a:pathLst>
              <a:path w="12700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5" name="P22-E014">
            <a:extLst xmlns:a="http://schemas.openxmlformats.org/drawingml/2006/main">
              <a:ext uri="{FF2B5EF4-FFF2-40B4-BE49-F238E27FC236}">
                <a16:creationId xmlns:a16="http://schemas.microsoft.com/office/drawing/2014/main" id="{DE73DB0D-F4A0-43BD-BACC-7631E81A76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8150" y="2692400"/>
            <a:ext cx="211137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16" name="P22-E015">
            <a:extLst xmlns:a="http://schemas.openxmlformats.org/drawingml/2006/main">
              <a:ext uri="{FF2B5EF4-FFF2-40B4-BE49-F238E27FC236}">
                <a16:creationId xmlns:a16="http://schemas.microsoft.com/office/drawing/2014/main" id="{4A947BAF-8DF0-4900-8535-4DED983612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28448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Terminal</a:t>
            </a:r>
          </a:p>
        </p:txBody>
      </p:sp>
      <p:sp>
        <p:nvSpPr>
          <p:cNvPr id="17" name="P22-E016">
            <a:extLst xmlns:a="http://schemas.openxmlformats.org/drawingml/2006/main">
              <a:ext uri="{FF2B5EF4-FFF2-40B4-BE49-F238E27FC236}">
                <a16:creationId xmlns:a16="http://schemas.microsoft.com/office/drawing/2014/main" id="{663F3D13-BEBF-474A-BB31-1AE667BC54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70550" y="31174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Carga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disponível,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acesso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janela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retirada.</a:t>
            </a:r>
          </a:p>
        </p:txBody>
      </p:sp>
      <p:sp>
        <p:nvSpPr>
          <p:cNvPr id="18" name="P22-E017">
            <a:extLst xmlns:a="http://schemas.openxmlformats.org/drawingml/2006/main">
              <a:ext uri="{FF2B5EF4-FFF2-40B4-BE49-F238E27FC236}">
                <a16:creationId xmlns:a16="http://schemas.microsoft.com/office/drawing/2014/main" id="{BF9EA0A6-1A36-4E8D-929D-0E777B20F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3838" y="4978400"/>
            <a:ext cx="12700" cy="304800"/>
          </a:xfrm>
          <a:custGeom xmlns:a="http://schemas.openxmlformats.org/drawingml/2006/main">
            <a:pathLst>
              <a:path w="12700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9" name="P22-E018">
            <a:extLst xmlns:a="http://schemas.openxmlformats.org/drawingml/2006/main">
              <a:ext uri="{FF2B5EF4-FFF2-40B4-BE49-F238E27FC236}">
                <a16:creationId xmlns:a16="http://schemas.microsoft.com/office/drawing/2014/main" id="{A8902300-4DB6-4C93-B41B-7614654CB7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72425" y="2692400"/>
            <a:ext cx="2111375" cy="2286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0" name="P22-E019">
            <a:extLst xmlns:a="http://schemas.openxmlformats.org/drawingml/2006/main">
              <a:ext uri="{FF2B5EF4-FFF2-40B4-BE49-F238E27FC236}">
                <a16:creationId xmlns:a16="http://schemas.microsoft.com/office/drawing/2014/main" id="{C30FE469-6ADA-4825-AFE9-9F560EC8E1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2844800"/>
            <a:ext cx="1806575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Recebedor</a:t>
            </a:r>
          </a:p>
        </p:txBody>
      </p:sp>
      <p:sp>
        <p:nvSpPr>
          <p:cNvPr id="21" name="P22-E020">
            <a:extLst xmlns:a="http://schemas.openxmlformats.org/drawingml/2006/main">
              <a:ext uri="{FF2B5EF4-FFF2-40B4-BE49-F238E27FC236}">
                <a16:creationId xmlns:a16="http://schemas.microsoft.com/office/drawing/2014/main" id="{0A73956B-C273-4B92-9036-AA5C62BDE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24825" y="3117469"/>
            <a:ext cx="1806575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Agenda,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capacidade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condição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recebimento.</a:t>
            </a:r>
          </a:p>
        </p:txBody>
      </p:sp>
      <p:sp>
        <p:nvSpPr>
          <p:cNvPr id="22" name="P22-E021">
            <a:extLst xmlns:a="http://schemas.openxmlformats.org/drawingml/2006/main">
              <a:ext uri="{FF2B5EF4-FFF2-40B4-BE49-F238E27FC236}">
                <a16:creationId xmlns:a16="http://schemas.microsoft.com/office/drawing/2014/main" id="{CF562326-1203-49A7-A563-24DEFEA16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28113" y="4978400"/>
            <a:ext cx="12700" cy="304800"/>
          </a:xfrm>
          <a:custGeom xmlns:a="http://schemas.openxmlformats.org/drawingml/2006/main">
            <a:pathLst>
              <a:path w="12700" h="304800">
                <a:moveTo>
                  <a:pt x="0" y="0"/>
                </a:moveTo>
                <a:lnTo>
                  <a:pt x="0" y="30480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22-E022">
            <a:extLst xmlns:a="http://schemas.openxmlformats.org/drawingml/2006/main">
              <a:ext uri="{FF2B5EF4-FFF2-40B4-BE49-F238E27FC236}">
                <a16:creationId xmlns:a16="http://schemas.microsoft.com/office/drawing/2014/main" id="{607747B6-CDB7-4043-9E6C-6030E35A10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65287" y="5283200"/>
            <a:ext cx="7362825" cy="12700"/>
          </a:xfrm>
          <a:custGeom xmlns:a="http://schemas.openxmlformats.org/drawingml/2006/main">
            <a:pathLst>
              <a:path w="7362825" h="12700">
                <a:moveTo>
                  <a:pt x="0" y="0"/>
                </a:moveTo>
                <a:lnTo>
                  <a:pt x="7362825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22-E023">
            <a:extLst xmlns:a="http://schemas.openxmlformats.org/drawingml/2006/main">
              <a:ext uri="{FF2B5EF4-FFF2-40B4-BE49-F238E27FC236}">
                <a16:creationId xmlns:a16="http://schemas.microsoft.com/office/drawing/2014/main" id="{CFACDEDB-557B-44C5-8567-91418833BB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23693" y="5283200"/>
            <a:ext cx="46013" cy="292100"/>
          </a:xfrm>
          <a:custGeom xmlns:a="http://schemas.openxmlformats.org/drawingml/2006/main">
            <a:pathLst>
              <a:path w="46013" h="292100">
                <a:moveTo>
                  <a:pt x="23007" y="0"/>
                </a:moveTo>
                <a:lnTo>
                  <a:pt x="23007" y="292100"/>
                </a:lnTo>
                <a:moveTo>
                  <a:pt x="0" y="246808"/>
                </a:moveTo>
                <a:lnTo>
                  <a:pt x="23007" y="292100"/>
                </a:lnTo>
                <a:moveTo>
                  <a:pt x="46013" y="246808"/>
                </a:moveTo>
                <a:lnTo>
                  <a:pt x="23007" y="2921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5" name="P22-E024">
            <a:extLst xmlns:a="http://schemas.openxmlformats.org/drawingml/2006/main">
              <a:ext uri="{FF2B5EF4-FFF2-40B4-BE49-F238E27FC236}">
                <a16:creationId xmlns:a16="http://schemas.microsoft.com/office/drawing/2014/main" id="{77967B30-C6C7-4A98-9CAA-100DACF4D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251200" y="5575300"/>
            <a:ext cx="4191000" cy="850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6" name="P22-E025">
            <a:extLst xmlns:a="http://schemas.openxmlformats.org/drawingml/2006/main">
              <a:ext uri="{FF2B5EF4-FFF2-40B4-BE49-F238E27FC236}">
                <a16:creationId xmlns:a16="http://schemas.microsoft.com/office/drawing/2014/main" id="{A88DC0E2-4AB8-4BA3-AFBE-D6059F030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3600" y="5727700"/>
            <a:ext cx="38862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Retirada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entrega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coordenadas</a:t>
            </a:r>
          </a:p>
        </p:txBody>
      </p:sp>
      <p:sp>
        <p:nvSpPr>
          <p:cNvPr id="27" name="P22-E026">
            <a:extLst xmlns:a="http://schemas.openxmlformats.org/drawingml/2006/main">
              <a:ext uri="{FF2B5EF4-FFF2-40B4-BE49-F238E27FC236}">
                <a16:creationId xmlns:a16="http://schemas.microsoft.com/office/drawing/2014/main" id="{C990FF06-54C3-4727-B567-42000F955A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03600" y="6000369"/>
            <a:ext cx="388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interfaces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responsáveis.</a:t>
            </a:r>
          </a:p>
        </p:txBody>
      </p:sp>
      <p:sp>
        <p:nvSpPr>
          <p:cNvPr id="28" name="P22-E027">
            <a:extLst xmlns:a="http://schemas.openxmlformats.org/drawingml/2006/main">
              <a:ext uri="{FF2B5EF4-FFF2-40B4-BE49-F238E27FC236}">
                <a16:creationId xmlns:a16="http://schemas.microsoft.com/office/drawing/2014/main" id="{CE49BBD3-BFAA-4D40-B76B-A41ED8B5A4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dependências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pendências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autoridade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etapa.</a:t>
            </a:r>
          </a:p>
        </p:txBody>
      </p:sp>
    </p:spTree>
    <p:extLst>
      <p:ext uri="{BB962C8B-B14F-4D97-AF65-F5344CB8AC3E}">
        <p14:creationId xmlns:p14="http://schemas.microsoft.com/office/powerpoint/2010/main" val="142838111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4" name="">
            <a:extLst xmlns:a="http://schemas.openxmlformats.org/drawingml/2006/main">
              <a:ext uri="{FF2B5EF4-FFF2-40B4-BE49-F238E27FC236}">
                <a16:creationId xmlns:a16="http://schemas.microsoft.com/office/drawing/2014/main" id="{FB89D710-1B1F-4176-855D-68620616DAB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aa30c5fdce8434f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5-E001">
            <a:extLst xmlns:a="http://schemas.openxmlformats.org/drawingml/2006/main">
              <a:ext uri="{FF2B5EF4-FFF2-40B4-BE49-F238E27FC236}">
                <a16:creationId xmlns:a16="http://schemas.microsoft.com/office/drawing/2014/main" id="{5F64200A-23CE-447D-85D1-7766BC278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5-E002">
            <a:extLst xmlns:a="http://schemas.openxmlformats.org/drawingml/2006/main">
              <a:ext uri="{FF2B5EF4-FFF2-40B4-BE49-F238E27FC236}">
                <a16:creationId xmlns:a16="http://schemas.microsoft.com/office/drawing/2014/main" id="{1D2FCF56-76A9-4630-8A02-8650B3466B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25</a:t>
            </a:r>
          </a:p>
        </p:txBody>
      </p:sp>
      <p:sp>
        <p:nvSpPr>
          <p:cNvPr id="4" name="P25-E003">
            <a:extLst xmlns:a="http://schemas.openxmlformats.org/drawingml/2006/main">
              <a:ext uri="{FF2B5EF4-FFF2-40B4-BE49-F238E27FC236}">
                <a16:creationId xmlns:a16="http://schemas.microsoft.com/office/drawing/2014/main" id="{EBC49B2E-1566-4B3E-9FA7-1C8DE44E47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CHECKLIST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RECEBEDOR</a:t>
            </a:r>
          </a:p>
        </p:txBody>
      </p:sp>
      <p:sp>
        <p:nvSpPr>
          <p:cNvPr id="5" name="P25-E004">
            <a:extLst xmlns:a="http://schemas.openxmlformats.org/drawingml/2006/main">
              <a:ext uri="{FF2B5EF4-FFF2-40B4-BE49-F238E27FC236}">
                <a16:creationId xmlns:a16="http://schemas.microsoft.com/office/drawing/2014/main" id="{7E814767-528A-4437-91A5-296035D2C5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recebimento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começa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antes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chegada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carga.</a:t>
            </a:r>
          </a:p>
        </p:txBody>
      </p:sp>
      <p:sp>
        <p:nvSpPr>
          <p:cNvPr id="6" name="P25-E005">
            <a:extLst xmlns:a="http://schemas.openxmlformats.org/drawingml/2006/main">
              <a:ext uri="{FF2B5EF4-FFF2-40B4-BE49-F238E27FC236}">
                <a16:creationId xmlns:a16="http://schemas.microsoft.com/office/drawing/2014/main" id="{DEAACBBF-4D81-4DCC-830D-AC36974455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Combine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descarga,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conferência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diferenças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recebedor.</a:t>
            </a:r>
          </a:p>
        </p:txBody>
      </p:sp>
      <p:sp>
        <p:nvSpPr>
          <p:cNvPr id="7" name="P25-E006">
            <a:extLst xmlns:a="http://schemas.openxmlformats.org/drawingml/2006/main">
              <a:ext uri="{FF2B5EF4-FFF2-40B4-BE49-F238E27FC236}">
                <a16:creationId xmlns:a16="http://schemas.microsoft.com/office/drawing/2014/main" id="{031E595B-70A6-49B3-A871-06F85F04C7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28900"/>
            <a:ext cx="9474200" cy="4318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5-E007">
            <a:extLst xmlns:a="http://schemas.openxmlformats.org/drawingml/2006/main">
              <a:ext uri="{FF2B5EF4-FFF2-40B4-BE49-F238E27FC236}">
                <a16:creationId xmlns:a16="http://schemas.microsoft.com/office/drawing/2014/main" id="{087653DC-8AF4-46F1-BA6B-529B7D49F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432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Frente</a:t>
            </a:r>
          </a:p>
        </p:txBody>
      </p:sp>
      <p:sp>
        <p:nvSpPr>
          <p:cNvPr id="9" name="P25-E008">
            <a:extLst xmlns:a="http://schemas.openxmlformats.org/drawingml/2006/main">
              <a:ext uri="{FF2B5EF4-FFF2-40B4-BE49-F238E27FC236}">
                <a16:creationId xmlns:a16="http://schemas.microsoft.com/office/drawing/2014/main" id="{8E09DDBA-3FDB-4A16-A90D-EF9743DF0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27432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Confirmação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necessária</a:t>
            </a:r>
          </a:p>
        </p:txBody>
      </p:sp>
      <p:sp>
        <p:nvSpPr>
          <p:cNvPr id="10" name="P25-E009">
            <a:extLst xmlns:a="http://schemas.openxmlformats.org/drawingml/2006/main">
              <a:ext uri="{FF2B5EF4-FFF2-40B4-BE49-F238E27FC236}">
                <a16:creationId xmlns:a16="http://schemas.microsoft.com/office/drawing/2014/main" id="{80006704-6B1A-494C-8E93-4F5D897F6B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27432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1" name="P25-E010">
            <a:extLst xmlns:a="http://schemas.openxmlformats.org/drawingml/2006/main">
              <a:ext uri="{FF2B5EF4-FFF2-40B4-BE49-F238E27FC236}">
                <a16:creationId xmlns:a16="http://schemas.microsoft.com/office/drawing/2014/main" id="{D5E7C913-0F2C-44C1-BD86-D0AAEBD64C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27432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Estado</a:t>
            </a:r>
          </a:p>
        </p:txBody>
      </p:sp>
      <p:sp>
        <p:nvSpPr>
          <p:cNvPr id="12" name="P25-E011">
            <a:extLst xmlns:a="http://schemas.openxmlformats.org/drawingml/2006/main">
              <a:ext uri="{FF2B5EF4-FFF2-40B4-BE49-F238E27FC236}">
                <a16:creationId xmlns:a16="http://schemas.microsoft.com/office/drawing/2014/main" id="{FE634AF9-0E5C-422E-A60E-5E9871250A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60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25-E012">
            <a:extLst xmlns:a="http://schemas.openxmlformats.org/drawingml/2006/main">
              <a:ext uri="{FF2B5EF4-FFF2-40B4-BE49-F238E27FC236}">
                <a16:creationId xmlns:a16="http://schemas.microsoft.com/office/drawing/2014/main" id="{4FF8F88D-9EDD-4FE3-8130-B60C060410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1750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Horário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descarga</a:t>
            </a:r>
          </a:p>
        </p:txBody>
      </p:sp>
      <p:sp>
        <p:nvSpPr>
          <p:cNvPr id="14" name="P25-E013">
            <a:extLst xmlns:a="http://schemas.openxmlformats.org/drawingml/2006/main">
              <a:ext uri="{FF2B5EF4-FFF2-40B4-BE49-F238E27FC236}">
                <a16:creationId xmlns:a16="http://schemas.microsoft.com/office/drawing/2014/main" id="{F2B5DB3C-93A8-4B9E-A14C-8666B2575E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31750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disponível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restrições</a:t>
            </a:r>
          </a:p>
        </p:txBody>
      </p:sp>
      <p:sp>
        <p:nvSpPr>
          <p:cNvPr id="15" name="P25-E014">
            <a:extLst xmlns:a="http://schemas.openxmlformats.org/drawingml/2006/main">
              <a:ext uri="{FF2B5EF4-FFF2-40B4-BE49-F238E27FC236}">
                <a16:creationId xmlns:a16="http://schemas.microsoft.com/office/drawing/2014/main" id="{698189CC-2D73-405D-91EF-FC7EFF210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1750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6" name="P25-E015">
            <a:extLst xmlns:a="http://schemas.openxmlformats.org/drawingml/2006/main">
              <a:ext uri="{FF2B5EF4-FFF2-40B4-BE49-F238E27FC236}">
                <a16:creationId xmlns:a16="http://schemas.microsoft.com/office/drawing/2014/main" id="{E6258DA1-3E19-4324-A510-2ACE26AFF9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31750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17" name="P25-E016">
            <a:extLst xmlns:a="http://schemas.openxmlformats.org/drawingml/2006/main">
              <a:ext uri="{FF2B5EF4-FFF2-40B4-BE49-F238E27FC236}">
                <a16:creationId xmlns:a16="http://schemas.microsoft.com/office/drawing/2014/main" id="{4C386222-6919-4222-8DF9-4B4F68FE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2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25-E017">
            <a:extLst xmlns:a="http://schemas.openxmlformats.org/drawingml/2006/main">
              <a:ext uri="{FF2B5EF4-FFF2-40B4-BE49-F238E27FC236}">
                <a16:creationId xmlns:a16="http://schemas.microsoft.com/office/drawing/2014/main" id="{23344F8A-DD9A-4632-824D-157A247B0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6068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Agendamento</a:t>
            </a:r>
          </a:p>
        </p:txBody>
      </p:sp>
      <p:sp>
        <p:nvSpPr>
          <p:cNvPr id="19" name="P25-E018">
            <a:extLst xmlns:a="http://schemas.openxmlformats.org/drawingml/2006/main">
              <a:ext uri="{FF2B5EF4-FFF2-40B4-BE49-F238E27FC236}">
                <a16:creationId xmlns:a16="http://schemas.microsoft.com/office/drawing/2014/main" id="{C3009E70-8FFE-4F68-BA12-E79349213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36068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Referência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aceita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recebedor</a:t>
            </a:r>
          </a:p>
        </p:txBody>
      </p:sp>
      <p:sp>
        <p:nvSpPr>
          <p:cNvPr id="20" name="P25-E019">
            <a:extLst xmlns:a="http://schemas.openxmlformats.org/drawingml/2006/main">
              <a:ext uri="{FF2B5EF4-FFF2-40B4-BE49-F238E27FC236}">
                <a16:creationId xmlns:a16="http://schemas.microsoft.com/office/drawing/2014/main" id="{ECAEA011-52A4-46F5-AECE-477C129087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36068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1" name="P25-E020">
            <a:extLst xmlns:a="http://schemas.openxmlformats.org/drawingml/2006/main">
              <a:ext uri="{FF2B5EF4-FFF2-40B4-BE49-F238E27FC236}">
                <a16:creationId xmlns:a16="http://schemas.microsoft.com/office/drawing/2014/main" id="{57FE8DC0-C003-4615-B4B5-5EDE25642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36068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2" name="P25-E021">
            <a:extLst xmlns:a="http://schemas.openxmlformats.org/drawingml/2006/main">
              <a:ext uri="{FF2B5EF4-FFF2-40B4-BE49-F238E27FC236}">
                <a16:creationId xmlns:a16="http://schemas.microsoft.com/office/drawing/2014/main" id="{F70BAB68-7000-4507-9DE7-A5A3CDE243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924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25-E022">
            <a:extLst xmlns:a="http://schemas.openxmlformats.org/drawingml/2006/main">
              <a:ext uri="{FF2B5EF4-FFF2-40B4-BE49-F238E27FC236}">
                <a16:creationId xmlns:a16="http://schemas.microsoft.com/office/drawing/2014/main" id="{B0290DF1-8C2A-4798-B2E8-8843C1C64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386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Segregação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lotes</a:t>
            </a:r>
          </a:p>
        </p:txBody>
      </p:sp>
      <p:sp>
        <p:nvSpPr>
          <p:cNvPr id="24" name="P25-E023">
            <a:extLst xmlns:a="http://schemas.openxmlformats.org/drawingml/2006/main">
              <a:ext uri="{FF2B5EF4-FFF2-40B4-BE49-F238E27FC236}">
                <a16:creationId xmlns:a16="http://schemas.microsoft.com/office/drawing/2014/main" id="{AD389A35-0CC9-4BBB-BCA8-345BB489C1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40386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Identificação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local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armazenagem</a:t>
            </a:r>
          </a:p>
        </p:txBody>
      </p:sp>
      <p:sp>
        <p:nvSpPr>
          <p:cNvPr id="25" name="P25-E024">
            <a:extLst xmlns:a="http://schemas.openxmlformats.org/drawingml/2006/main">
              <a:ext uri="{FF2B5EF4-FFF2-40B4-BE49-F238E27FC236}">
                <a16:creationId xmlns:a16="http://schemas.microsoft.com/office/drawing/2014/main" id="{BDEB6D50-491D-4CA5-9B97-5BA39698E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0386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6" name="P25-E025">
            <a:extLst xmlns:a="http://schemas.openxmlformats.org/drawingml/2006/main">
              <a:ext uri="{FF2B5EF4-FFF2-40B4-BE49-F238E27FC236}">
                <a16:creationId xmlns:a16="http://schemas.microsoft.com/office/drawing/2014/main" id="{6A8F44A2-9F30-4961-8B05-3B33643EAA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40386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27" name="P25-E026">
            <a:extLst xmlns:a="http://schemas.openxmlformats.org/drawingml/2006/main">
              <a:ext uri="{FF2B5EF4-FFF2-40B4-BE49-F238E27FC236}">
                <a16:creationId xmlns:a16="http://schemas.microsoft.com/office/drawing/2014/main" id="{8264AC05-FE29-4E01-A917-DF64B0F308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356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25-E027">
            <a:extLst xmlns:a="http://schemas.openxmlformats.org/drawingml/2006/main">
              <a:ext uri="{FF2B5EF4-FFF2-40B4-BE49-F238E27FC236}">
                <a16:creationId xmlns:a16="http://schemas.microsoft.com/office/drawing/2014/main" id="{C3632B22-A450-40DE-ADB8-279E9E3591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4704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Equipamento</a:t>
            </a:r>
          </a:p>
        </p:txBody>
      </p:sp>
      <p:sp>
        <p:nvSpPr>
          <p:cNvPr id="29" name="P25-E028">
            <a:extLst xmlns:a="http://schemas.openxmlformats.org/drawingml/2006/main">
              <a:ext uri="{FF2B5EF4-FFF2-40B4-BE49-F238E27FC236}">
                <a16:creationId xmlns:a16="http://schemas.microsoft.com/office/drawing/2014/main" id="{B840B1F4-5986-410D-9EB3-2192618224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44704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Capacidade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descarga</a:t>
            </a:r>
          </a:p>
        </p:txBody>
      </p:sp>
      <p:sp>
        <p:nvSpPr>
          <p:cNvPr id="30" name="P25-E029">
            <a:extLst xmlns:a="http://schemas.openxmlformats.org/drawingml/2006/main">
              <a:ext uri="{FF2B5EF4-FFF2-40B4-BE49-F238E27FC236}">
                <a16:creationId xmlns:a16="http://schemas.microsoft.com/office/drawing/2014/main" id="{FE19445A-C959-45C2-B5A4-273FEEA050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4704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1" name="P25-E030">
            <a:extLst xmlns:a="http://schemas.openxmlformats.org/drawingml/2006/main">
              <a:ext uri="{FF2B5EF4-FFF2-40B4-BE49-F238E27FC236}">
                <a16:creationId xmlns:a16="http://schemas.microsoft.com/office/drawing/2014/main" id="{02242C5D-EE8E-464D-BD80-8CBB0504B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44704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32" name="P25-E031">
            <a:extLst xmlns:a="http://schemas.openxmlformats.org/drawingml/2006/main">
              <a:ext uri="{FF2B5EF4-FFF2-40B4-BE49-F238E27FC236}">
                <a16:creationId xmlns:a16="http://schemas.microsoft.com/office/drawing/2014/main" id="{5C63EB61-3947-4502-B2B4-9EA6577121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787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25-E032">
            <a:extLst xmlns:a="http://schemas.openxmlformats.org/drawingml/2006/main">
              <a:ext uri="{FF2B5EF4-FFF2-40B4-BE49-F238E27FC236}">
                <a16:creationId xmlns:a16="http://schemas.microsoft.com/office/drawing/2014/main" id="{B598990E-4FE2-48A3-B7FD-38A12F101B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022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Pesagem</a:t>
            </a:r>
          </a:p>
        </p:txBody>
      </p:sp>
      <p:sp>
        <p:nvSpPr>
          <p:cNvPr id="34" name="P25-E033">
            <a:extLst xmlns:a="http://schemas.openxmlformats.org/drawingml/2006/main">
              <a:ext uri="{FF2B5EF4-FFF2-40B4-BE49-F238E27FC236}">
                <a16:creationId xmlns:a16="http://schemas.microsoft.com/office/drawing/2014/main" id="{4CBEFD17-96E0-4F29-B193-1DDDEC361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49022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Balança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acordados</a:t>
            </a:r>
          </a:p>
        </p:txBody>
      </p:sp>
      <p:sp>
        <p:nvSpPr>
          <p:cNvPr id="35" name="P25-E034">
            <a:extLst xmlns:a="http://schemas.openxmlformats.org/drawingml/2006/main">
              <a:ext uri="{FF2B5EF4-FFF2-40B4-BE49-F238E27FC236}">
                <a16:creationId xmlns:a16="http://schemas.microsoft.com/office/drawing/2014/main" id="{686E6886-F13C-4DE9-823E-F8FB56E33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49022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6" name="P25-E035">
            <a:extLst xmlns:a="http://schemas.openxmlformats.org/drawingml/2006/main">
              <a:ext uri="{FF2B5EF4-FFF2-40B4-BE49-F238E27FC236}">
                <a16:creationId xmlns:a16="http://schemas.microsoft.com/office/drawing/2014/main" id="{2759F22C-A52A-42F6-BA0F-55EC217CC5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49022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37" name="P25-E036">
            <a:extLst xmlns:a="http://schemas.openxmlformats.org/drawingml/2006/main">
              <a:ext uri="{FF2B5EF4-FFF2-40B4-BE49-F238E27FC236}">
                <a16:creationId xmlns:a16="http://schemas.microsoft.com/office/drawing/2014/main" id="{880580FB-623D-49ED-86C2-049CBB5E2F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219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25-E037">
            <a:extLst xmlns:a="http://schemas.openxmlformats.org/drawingml/2006/main">
              <a:ext uri="{FF2B5EF4-FFF2-40B4-BE49-F238E27FC236}">
                <a16:creationId xmlns:a16="http://schemas.microsoft.com/office/drawing/2014/main" id="{30F0C814-EFE4-4D4B-828F-938D2C2015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3340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Inspeção</a:t>
            </a:r>
          </a:p>
        </p:txBody>
      </p:sp>
      <p:sp>
        <p:nvSpPr>
          <p:cNvPr id="39" name="P25-E038">
            <a:extLst xmlns:a="http://schemas.openxmlformats.org/drawingml/2006/main">
              <a:ext uri="{FF2B5EF4-FFF2-40B4-BE49-F238E27FC236}">
                <a16:creationId xmlns:a16="http://schemas.microsoft.com/office/drawing/2014/main" id="{90283BC2-14F3-4222-926A-A04D24176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53340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amostragem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</a:t>
            </a:r>
          </a:p>
        </p:txBody>
      </p:sp>
      <p:sp>
        <p:nvSpPr>
          <p:cNvPr id="40" name="P25-E039">
            <a:extLst xmlns:a="http://schemas.openxmlformats.org/drawingml/2006/main">
              <a:ext uri="{FF2B5EF4-FFF2-40B4-BE49-F238E27FC236}">
                <a16:creationId xmlns:a16="http://schemas.microsoft.com/office/drawing/2014/main" id="{96614990-133C-4C8E-B1DA-4F73BF618F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3340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1" name="P25-E040">
            <a:extLst xmlns:a="http://schemas.openxmlformats.org/drawingml/2006/main">
              <a:ext uri="{FF2B5EF4-FFF2-40B4-BE49-F238E27FC236}">
                <a16:creationId xmlns:a16="http://schemas.microsoft.com/office/drawing/2014/main" id="{7C55B055-3FC5-42F9-A533-353EB2F2A9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53340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42" name="P25-E041">
            <a:extLst xmlns:a="http://schemas.openxmlformats.org/drawingml/2006/main">
              <a:ext uri="{FF2B5EF4-FFF2-40B4-BE49-F238E27FC236}">
                <a16:creationId xmlns:a16="http://schemas.microsoft.com/office/drawing/2014/main" id="{59BBF63F-AD12-47A8-9229-CED548D722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5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43" name="P25-E042">
            <a:extLst xmlns:a="http://schemas.openxmlformats.org/drawingml/2006/main">
              <a:ext uri="{FF2B5EF4-FFF2-40B4-BE49-F238E27FC236}">
                <a16:creationId xmlns:a16="http://schemas.microsoft.com/office/drawing/2014/main" id="{B8CC8293-3E7D-4EC3-BF3C-A9DE772820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658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Diferenças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avarias</a:t>
            </a:r>
          </a:p>
        </p:txBody>
      </p:sp>
      <p:sp>
        <p:nvSpPr>
          <p:cNvPr id="44" name="P25-E043">
            <a:extLst xmlns:a="http://schemas.openxmlformats.org/drawingml/2006/main">
              <a:ext uri="{FF2B5EF4-FFF2-40B4-BE49-F238E27FC236}">
                <a16:creationId xmlns:a16="http://schemas.microsoft.com/office/drawing/2014/main" id="{302E3709-01AB-4E6B-B96A-9DE2D26A56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57658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Procedimento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evidências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evento</a:t>
            </a:r>
          </a:p>
        </p:txBody>
      </p:sp>
      <p:sp>
        <p:nvSpPr>
          <p:cNvPr id="45" name="P25-E044">
            <a:extLst xmlns:a="http://schemas.openxmlformats.org/drawingml/2006/main">
              <a:ext uri="{FF2B5EF4-FFF2-40B4-BE49-F238E27FC236}">
                <a16:creationId xmlns:a16="http://schemas.microsoft.com/office/drawing/2014/main" id="{49AE7878-196F-482D-96A2-660A0DE584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57658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6" name="P25-E045">
            <a:extLst xmlns:a="http://schemas.openxmlformats.org/drawingml/2006/main">
              <a:ext uri="{FF2B5EF4-FFF2-40B4-BE49-F238E27FC236}">
                <a16:creationId xmlns:a16="http://schemas.microsoft.com/office/drawing/2014/main" id="{89E1EA61-FD2C-41D7-B92B-9E139EA62C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57658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47" name="P25-E046">
            <a:extLst xmlns:a="http://schemas.openxmlformats.org/drawingml/2006/main">
              <a:ext uri="{FF2B5EF4-FFF2-40B4-BE49-F238E27FC236}">
                <a16:creationId xmlns:a16="http://schemas.microsoft.com/office/drawing/2014/main" id="{81BE7149-7ED8-44CB-A9FB-710F009FC2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083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48" name="P25-E047">
            <a:extLst xmlns:a="http://schemas.openxmlformats.org/drawingml/2006/main">
              <a:ext uri="{FF2B5EF4-FFF2-40B4-BE49-F238E27FC236}">
                <a16:creationId xmlns:a16="http://schemas.microsoft.com/office/drawing/2014/main" id="{3277AB59-9CFA-442A-B96C-E196F8BB4A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197600"/>
            <a:ext cx="219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Recibo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entrega</a:t>
            </a:r>
          </a:p>
        </p:txBody>
      </p:sp>
      <p:sp>
        <p:nvSpPr>
          <p:cNvPr id="49" name="P25-E048">
            <a:extLst xmlns:a="http://schemas.openxmlformats.org/drawingml/2006/main">
              <a:ext uri="{FF2B5EF4-FFF2-40B4-BE49-F238E27FC236}">
                <a16:creationId xmlns:a16="http://schemas.microsoft.com/office/drawing/2014/main" id="{01113602-110E-41FA-9F7C-495608148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149600" y="6197600"/>
            <a:ext cx="3479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Documento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assinar</a:t>
            </a:r>
          </a:p>
        </p:txBody>
      </p:sp>
      <p:sp>
        <p:nvSpPr>
          <p:cNvPr id="50" name="P25-E049">
            <a:extLst xmlns:a="http://schemas.openxmlformats.org/drawingml/2006/main">
              <a:ext uri="{FF2B5EF4-FFF2-40B4-BE49-F238E27FC236}">
                <a16:creationId xmlns:a16="http://schemas.microsoft.com/office/drawing/2014/main" id="{A4FED41D-1DA4-46C9-B302-DE629A2A10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0" y="6197600"/>
            <a:ext cx="1651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51" name="P25-E050">
            <a:extLst xmlns:a="http://schemas.openxmlformats.org/drawingml/2006/main">
              <a:ext uri="{FF2B5EF4-FFF2-40B4-BE49-F238E27FC236}">
                <a16:creationId xmlns:a16="http://schemas.microsoft.com/office/drawing/2014/main" id="{A43F35A2-82F4-4C93-8A22-D5B451671A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37600" y="6197600"/>
            <a:ext cx="12319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</a:t>
            </a:r>
          </a:p>
        </p:txBody>
      </p:sp>
      <p:sp>
        <p:nvSpPr>
          <p:cNvPr id="52" name="P25-E051">
            <a:extLst xmlns:a="http://schemas.openxmlformats.org/drawingml/2006/main">
              <a:ext uri="{FF2B5EF4-FFF2-40B4-BE49-F238E27FC236}">
                <a16:creationId xmlns:a16="http://schemas.microsoft.com/office/drawing/2014/main" id="{BE202EFF-8F52-49EE-8D82-61D68A91F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15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53" name="P25-E052">
            <a:extLst xmlns:a="http://schemas.openxmlformats.org/drawingml/2006/main">
              <a:ext uri="{FF2B5EF4-FFF2-40B4-BE49-F238E27FC236}">
                <a16:creationId xmlns:a16="http://schemas.microsoft.com/office/drawing/2014/main" id="{E3D3912C-8DD7-4923-8FD2-3BE362E6EC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Preencha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recebedor;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preserve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peso,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ressalvas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aceitação.</a:t>
            </a:r>
          </a:p>
        </p:txBody>
      </p:sp>
    </p:spTree>
    <p:extLst>
      <p:ext uri="{BB962C8B-B14F-4D97-AF65-F5344CB8AC3E}">
        <p14:creationId xmlns:p14="http://schemas.microsoft.com/office/powerpoint/2010/main" val="625027051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51" name="">
            <a:extLst xmlns:a="http://schemas.openxmlformats.org/drawingml/2006/main">
              <a:ext uri="{FF2B5EF4-FFF2-40B4-BE49-F238E27FC236}">
                <a16:creationId xmlns:a16="http://schemas.microsoft.com/office/drawing/2014/main" id="{3DFC08C4-0080-4409-9710-170D879138CA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ee98ce18514089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8-E001">
            <a:extLst xmlns:a="http://schemas.openxmlformats.org/drawingml/2006/main">
              <a:ext uri="{FF2B5EF4-FFF2-40B4-BE49-F238E27FC236}">
                <a16:creationId xmlns:a16="http://schemas.microsoft.com/office/drawing/2014/main" id="{347EDE47-63DA-4C75-966E-D5038583A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8-E002">
            <a:extLst xmlns:a="http://schemas.openxmlformats.org/drawingml/2006/main">
              <a:ext uri="{FF2B5EF4-FFF2-40B4-BE49-F238E27FC236}">
                <a16:creationId xmlns:a16="http://schemas.microsoft.com/office/drawing/2014/main" id="{16AC6F9D-3DB4-4A13-8CCB-910CD53F7B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28</a:t>
            </a:r>
          </a:p>
        </p:txBody>
      </p:sp>
      <p:sp>
        <p:nvSpPr>
          <p:cNvPr id="4" name="P28-E003">
            <a:extLst xmlns:a="http://schemas.openxmlformats.org/drawingml/2006/main">
              <a:ext uri="{FF2B5EF4-FFF2-40B4-BE49-F238E27FC236}">
                <a16:creationId xmlns:a16="http://schemas.microsoft.com/office/drawing/2014/main" id="{1F984CCC-C8C2-429F-980C-3218AB3562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MATRIZ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COBRANÇA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RESPONSABILIDADE</a:t>
            </a:r>
          </a:p>
        </p:txBody>
      </p:sp>
      <p:sp>
        <p:nvSpPr>
          <p:cNvPr id="5" name="P28-E004">
            <a:extLst xmlns:a="http://schemas.openxmlformats.org/drawingml/2006/main">
              <a:ext uri="{FF2B5EF4-FFF2-40B4-BE49-F238E27FC236}">
                <a16:creationId xmlns:a16="http://schemas.microsoft.com/office/drawing/2014/main" id="{E55B7802-FEDF-476A-B23C-CC1A0D23A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Cobrança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responsabilidade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separadas.</a:t>
            </a:r>
          </a:p>
        </p:txBody>
      </p:sp>
      <p:sp>
        <p:nvSpPr>
          <p:cNvPr id="6" name="P28-E005">
            <a:extLst xmlns:a="http://schemas.openxmlformats.org/drawingml/2006/main">
              <a:ext uri="{FF2B5EF4-FFF2-40B4-BE49-F238E27FC236}">
                <a16:creationId xmlns:a16="http://schemas.microsoft.com/office/drawing/2014/main" id="{47B0324B-3E51-46D6-AC88-622A9DAD9E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Separe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obrigação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contratual,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adiantamento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eventual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recuperação.</a:t>
            </a:r>
          </a:p>
        </p:txBody>
      </p:sp>
      <p:sp>
        <p:nvSpPr>
          <p:cNvPr id="7" name="P28-E006">
            <a:extLst xmlns:a="http://schemas.openxmlformats.org/drawingml/2006/main">
              <a:ext uri="{FF2B5EF4-FFF2-40B4-BE49-F238E27FC236}">
                <a16:creationId xmlns:a16="http://schemas.microsoft.com/office/drawing/2014/main" id="{FE03B895-D8CE-4625-B7E5-EE0D954F4E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9700"/>
            <a:ext cx="9474200" cy="571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8-E007">
            <a:extLst xmlns:a="http://schemas.openxmlformats.org/drawingml/2006/main">
              <a:ext uri="{FF2B5EF4-FFF2-40B4-BE49-F238E27FC236}">
                <a16:creationId xmlns:a16="http://schemas.microsoft.com/office/drawing/2014/main" id="{0D0DCD5E-7370-418B-8EE2-1C919F205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940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Despesa</a:t>
            </a:r>
          </a:p>
        </p:txBody>
      </p:sp>
      <p:sp>
        <p:nvSpPr>
          <p:cNvPr id="9" name="P28-E008">
            <a:extLst xmlns:a="http://schemas.openxmlformats.org/drawingml/2006/main">
              <a:ext uri="{FF2B5EF4-FFF2-40B4-BE49-F238E27FC236}">
                <a16:creationId xmlns:a16="http://schemas.microsoft.com/office/drawing/2014/main" id="{105BB258-B1A4-4924-BE2B-F9ED1621CF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27940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Quem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cobra</a:t>
            </a:r>
          </a:p>
        </p:txBody>
      </p:sp>
      <p:sp>
        <p:nvSpPr>
          <p:cNvPr id="10" name="P28-E009">
            <a:extLst xmlns:a="http://schemas.openxmlformats.org/drawingml/2006/main">
              <a:ext uri="{FF2B5EF4-FFF2-40B4-BE49-F238E27FC236}">
                <a16:creationId xmlns:a16="http://schemas.microsoft.com/office/drawing/2014/main" id="{ECA0F012-B909-484E-881B-B0DEFD3B5F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2794000"/>
            <a:ext cx="1435100" cy="356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Devedor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contratual</a:t>
            </a:r>
          </a:p>
        </p:txBody>
      </p:sp>
      <p:sp>
        <p:nvSpPr>
          <p:cNvPr id="11" name="P28-E010">
            <a:extLst xmlns:a="http://schemas.openxmlformats.org/drawingml/2006/main">
              <a:ext uri="{FF2B5EF4-FFF2-40B4-BE49-F238E27FC236}">
                <a16:creationId xmlns:a16="http://schemas.microsoft.com/office/drawing/2014/main" id="{470D0CFF-CCBE-4BA3-B02C-D9F8A98C20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2794000"/>
            <a:ext cx="1244600" cy="356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Quem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antecipa</a:t>
            </a:r>
          </a:p>
        </p:txBody>
      </p:sp>
      <p:sp>
        <p:nvSpPr>
          <p:cNvPr id="12" name="P28-E011">
            <a:extLst xmlns:a="http://schemas.openxmlformats.org/drawingml/2006/main">
              <a:ext uri="{FF2B5EF4-FFF2-40B4-BE49-F238E27FC236}">
                <a16:creationId xmlns:a16="http://schemas.microsoft.com/office/drawing/2014/main" id="{E02030D2-3BC7-4526-A617-CB571AA8E6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2794000"/>
            <a:ext cx="1511300" cy="356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Reembolso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previsto</a:t>
            </a:r>
          </a:p>
        </p:txBody>
      </p:sp>
      <p:sp>
        <p:nvSpPr>
          <p:cNvPr id="13" name="P28-E012">
            <a:extLst xmlns:a="http://schemas.openxmlformats.org/drawingml/2006/main">
              <a:ext uri="{FF2B5EF4-FFF2-40B4-BE49-F238E27FC236}">
                <a16:creationId xmlns:a16="http://schemas.microsoft.com/office/drawing/2014/main" id="{B40F6DBF-A3D2-487E-8EF8-741B1DAF23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2794000"/>
            <a:ext cx="1244600" cy="356362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Fonte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</a:p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cláusula</a:t>
            </a:r>
          </a:p>
        </p:txBody>
      </p:sp>
      <p:sp>
        <p:nvSpPr>
          <p:cNvPr id="14" name="P28-E013">
            <a:extLst xmlns:a="http://schemas.openxmlformats.org/drawingml/2006/main">
              <a:ext uri="{FF2B5EF4-FFF2-40B4-BE49-F238E27FC236}">
                <a16:creationId xmlns:a16="http://schemas.microsoft.com/office/drawing/2014/main" id="{8EA0987A-66B7-4B85-B081-2C4133E8D0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51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5" name="P28-E014">
            <a:extLst xmlns:a="http://schemas.openxmlformats.org/drawingml/2006/main">
              <a:ext uri="{FF2B5EF4-FFF2-40B4-BE49-F238E27FC236}">
                <a16:creationId xmlns:a16="http://schemas.microsoft.com/office/drawing/2014/main" id="{4615A680-AA30-4C6F-AF47-DFF984F269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655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Armazenagem</a:t>
            </a:r>
          </a:p>
        </p:txBody>
      </p:sp>
      <p:sp>
        <p:nvSpPr>
          <p:cNvPr id="16" name="P28-E015">
            <a:extLst xmlns:a="http://schemas.openxmlformats.org/drawingml/2006/main">
              <a:ext uri="{FF2B5EF4-FFF2-40B4-BE49-F238E27FC236}">
                <a16:creationId xmlns:a16="http://schemas.microsoft.com/office/drawing/2014/main" id="{27C80A0E-19F9-40F8-86A7-38A8427D7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3365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7" name="P28-E016">
            <a:extLst xmlns:a="http://schemas.openxmlformats.org/drawingml/2006/main">
              <a:ext uri="{FF2B5EF4-FFF2-40B4-BE49-F238E27FC236}">
                <a16:creationId xmlns:a16="http://schemas.microsoft.com/office/drawing/2014/main" id="{7CDA060E-51F3-47E1-BFDC-07A0E76705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3365500"/>
            <a:ext cx="1435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confirmar]</a:t>
            </a:r>
          </a:p>
        </p:txBody>
      </p:sp>
      <p:sp>
        <p:nvSpPr>
          <p:cNvPr id="18" name="P28-E017">
            <a:extLst xmlns:a="http://schemas.openxmlformats.org/drawingml/2006/main">
              <a:ext uri="{FF2B5EF4-FFF2-40B4-BE49-F238E27FC236}">
                <a16:creationId xmlns:a16="http://schemas.microsoft.com/office/drawing/2014/main" id="{329948DC-E025-419A-895A-86B029AD13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336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9" name="P28-E018">
            <a:extLst xmlns:a="http://schemas.openxmlformats.org/drawingml/2006/main">
              <a:ext uri="{FF2B5EF4-FFF2-40B4-BE49-F238E27FC236}">
                <a16:creationId xmlns:a16="http://schemas.microsoft.com/office/drawing/2014/main" id="{CC4756D1-05B5-4A88-B8A5-C3DF481507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33655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[Condição]</a:t>
            </a:r>
          </a:p>
        </p:txBody>
      </p:sp>
      <p:sp>
        <p:nvSpPr>
          <p:cNvPr id="20" name="P28-E019">
            <a:extLst xmlns:a="http://schemas.openxmlformats.org/drawingml/2006/main">
              <a:ext uri="{FF2B5EF4-FFF2-40B4-BE49-F238E27FC236}">
                <a16:creationId xmlns:a16="http://schemas.microsoft.com/office/drawing/2014/main" id="{B678087E-BA7A-4406-BAB5-943306484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336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[Referência]</a:t>
            </a:r>
          </a:p>
        </p:txBody>
      </p:sp>
      <p:sp>
        <p:nvSpPr>
          <p:cNvPr id="21" name="P28-E020">
            <a:extLst xmlns:a="http://schemas.openxmlformats.org/drawingml/2006/main">
              <a:ext uri="{FF2B5EF4-FFF2-40B4-BE49-F238E27FC236}">
                <a16:creationId xmlns:a16="http://schemas.microsoft.com/office/drawing/2014/main" id="{ACE14621-D6D4-4589-A878-33553A7CFC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886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2" name="P28-E021">
            <a:extLst xmlns:a="http://schemas.openxmlformats.org/drawingml/2006/main">
              <a:ext uri="{FF2B5EF4-FFF2-40B4-BE49-F238E27FC236}">
                <a16:creationId xmlns:a16="http://schemas.microsoft.com/office/drawing/2014/main" id="{E61D0213-9420-470B-9004-DDF77BB7A1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0005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Transporte</a:t>
            </a:r>
          </a:p>
        </p:txBody>
      </p:sp>
      <p:sp>
        <p:nvSpPr>
          <p:cNvPr id="23" name="P28-E022">
            <a:extLst xmlns:a="http://schemas.openxmlformats.org/drawingml/2006/main">
              <a:ext uri="{FF2B5EF4-FFF2-40B4-BE49-F238E27FC236}">
                <a16:creationId xmlns:a16="http://schemas.microsoft.com/office/drawing/2014/main" id="{A5856DAE-1CA9-4F59-B467-3EEDF67B33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4000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4" name="P28-E023">
            <a:extLst xmlns:a="http://schemas.openxmlformats.org/drawingml/2006/main">
              <a:ext uri="{FF2B5EF4-FFF2-40B4-BE49-F238E27FC236}">
                <a16:creationId xmlns:a16="http://schemas.microsoft.com/office/drawing/2014/main" id="{E14E676A-F9D8-411A-B736-F1A937CE24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000500"/>
            <a:ext cx="1435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confirmar]</a:t>
            </a:r>
          </a:p>
        </p:txBody>
      </p:sp>
      <p:sp>
        <p:nvSpPr>
          <p:cNvPr id="25" name="P28-E024">
            <a:extLst xmlns:a="http://schemas.openxmlformats.org/drawingml/2006/main">
              <a:ext uri="{FF2B5EF4-FFF2-40B4-BE49-F238E27FC236}">
                <a16:creationId xmlns:a16="http://schemas.microsoft.com/office/drawing/2014/main" id="{A99C0549-519B-43C5-B8B2-B450A476E4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4000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6" name="P28-E025">
            <a:extLst xmlns:a="http://schemas.openxmlformats.org/drawingml/2006/main">
              <a:ext uri="{FF2B5EF4-FFF2-40B4-BE49-F238E27FC236}">
                <a16:creationId xmlns:a16="http://schemas.microsoft.com/office/drawing/2014/main" id="{922DEF8C-2326-4CFC-83C6-DFE1310EBD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40005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[Condição]</a:t>
            </a:r>
          </a:p>
        </p:txBody>
      </p:sp>
      <p:sp>
        <p:nvSpPr>
          <p:cNvPr id="27" name="P28-E026">
            <a:extLst xmlns:a="http://schemas.openxmlformats.org/drawingml/2006/main">
              <a:ext uri="{FF2B5EF4-FFF2-40B4-BE49-F238E27FC236}">
                <a16:creationId xmlns:a16="http://schemas.microsoft.com/office/drawing/2014/main" id="{00E58EF4-18AF-43D4-ADDB-8BA88660E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000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[Referência]</a:t>
            </a:r>
          </a:p>
        </p:txBody>
      </p:sp>
      <p:sp>
        <p:nvSpPr>
          <p:cNvPr id="28" name="P28-E027">
            <a:extLst xmlns:a="http://schemas.openxmlformats.org/drawingml/2006/main">
              <a:ext uri="{FF2B5EF4-FFF2-40B4-BE49-F238E27FC236}">
                <a16:creationId xmlns:a16="http://schemas.microsoft.com/office/drawing/2014/main" id="{6DC4D5D8-FE4E-48DD-9F50-0E65FC97A9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521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9" name="P28-E028">
            <a:extLst xmlns:a="http://schemas.openxmlformats.org/drawingml/2006/main">
              <a:ext uri="{FF2B5EF4-FFF2-40B4-BE49-F238E27FC236}">
                <a16:creationId xmlns:a16="http://schemas.microsoft.com/office/drawing/2014/main" id="{8F476598-AF41-4FED-900B-A9666E79E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6355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portuário</a:t>
            </a:r>
          </a:p>
        </p:txBody>
      </p:sp>
      <p:sp>
        <p:nvSpPr>
          <p:cNvPr id="30" name="P28-E029">
            <a:extLst xmlns:a="http://schemas.openxmlformats.org/drawingml/2006/main">
              <a:ext uri="{FF2B5EF4-FFF2-40B4-BE49-F238E27FC236}">
                <a16:creationId xmlns:a16="http://schemas.microsoft.com/office/drawing/2014/main" id="{5FB1C01B-A26A-4DFD-9A6E-131587EEC7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4635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1" name="P28-E030">
            <a:extLst xmlns:a="http://schemas.openxmlformats.org/drawingml/2006/main">
              <a:ext uri="{FF2B5EF4-FFF2-40B4-BE49-F238E27FC236}">
                <a16:creationId xmlns:a16="http://schemas.microsoft.com/office/drawing/2014/main" id="{BC95BDF9-CABC-4277-9A59-14DA88EE2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4635500"/>
            <a:ext cx="1435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confirmar]</a:t>
            </a:r>
          </a:p>
        </p:txBody>
      </p:sp>
      <p:sp>
        <p:nvSpPr>
          <p:cNvPr id="32" name="P28-E031">
            <a:extLst xmlns:a="http://schemas.openxmlformats.org/drawingml/2006/main">
              <a:ext uri="{FF2B5EF4-FFF2-40B4-BE49-F238E27FC236}">
                <a16:creationId xmlns:a16="http://schemas.microsoft.com/office/drawing/2014/main" id="{10002B87-9726-471F-A54B-499B401FCC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463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3" name="P28-E032">
            <a:extLst xmlns:a="http://schemas.openxmlformats.org/drawingml/2006/main">
              <a:ext uri="{FF2B5EF4-FFF2-40B4-BE49-F238E27FC236}">
                <a16:creationId xmlns:a16="http://schemas.microsoft.com/office/drawing/2014/main" id="{1D2BB283-4A9E-4CF9-A710-9287DA0BB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46355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[Condição]</a:t>
            </a:r>
          </a:p>
        </p:txBody>
      </p:sp>
      <p:sp>
        <p:nvSpPr>
          <p:cNvPr id="34" name="P28-E033">
            <a:extLst xmlns:a="http://schemas.openxmlformats.org/drawingml/2006/main">
              <a:ext uri="{FF2B5EF4-FFF2-40B4-BE49-F238E27FC236}">
                <a16:creationId xmlns:a16="http://schemas.microsoft.com/office/drawing/2014/main" id="{CE922C6F-4E8B-4957-8F4A-E4003E6930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463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[Referência]</a:t>
            </a:r>
          </a:p>
        </p:txBody>
      </p:sp>
      <p:sp>
        <p:nvSpPr>
          <p:cNvPr id="35" name="P28-E034">
            <a:extLst xmlns:a="http://schemas.openxmlformats.org/drawingml/2006/main">
              <a:ext uri="{FF2B5EF4-FFF2-40B4-BE49-F238E27FC236}">
                <a16:creationId xmlns:a16="http://schemas.microsoft.com/office/drawing/2014/main" id="{4B735C8D-80CA-441D-A64E-F1D012B657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56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6" name="P28-E035">
            <a:extLst xmlns:a="http://schemas.openxmlformats.org/drawingml/2006/main">
              <a:ext uri="{FF2B5EF4-FFF2-40B4-BE49-F238E27FC236}">
                <a16:creationId xmlns:a16="http://schemas.microsoft.com/office/drawing/2014/main" id="{26CF2FE4-AAE8-4400-90D2-AE0684FBF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705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Cobrança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marítima</a:t>
            </a:r>
          </a:p>
        </p:txBody>
      </p:sp>
      <p:sp>
        <p:nvSpPr>
          <p:cNvPr id="37" name="P28-E036">
            <a:extLst xmlns:a="http://schemas.openxmlformats.org/drawingml/2006/main">
              <a:ext uri="{FF2B5EF4-FFF2-40B4-BE49-F238E27FC236}">
                <a16:creationId xmlns:a16="http://schemas.microsoft.com/office/drawing/2014/main" id="{7C83618C-A77E-4D4B-AF9C-7663C1AAE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5270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8" name="P28-E037">
            <a:extLst xmlns:a="http://schemas.openxmlformats.org/drawingml/2006/main">
              <a:ext uri="{FF2B5EF4-FFF2-40B4-BE49-F238E27FC236}">
                <a16:creationId xmlns:a16="http://schemas.microsoft.com/office/drawing/2014/main" id="{4ECB92D2-D7FD-43B3-A894-A5DD7F56A3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5270500"/>
            <a:ext cx="1435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confirmar]</a:t>
            </a:r>
          </a:p>
        </p:txBody>
      </p:sp>
      <p:sp>
        <p:nvSpPr>
          <p:cNvPr id="39" name="P28-E038">
            <a:extLst xmlns:a="http://schemas.openxmlformats.org/drawingml/2006/main">
              <a:ext uri="{FF2B5EF4-FFF2-40B4-BE49-F238E27FC236}">
                <a16:creationId xmlns:a16="http://schemas.microsoft.com/office/drawing/2014/main" id="{7918D813-84BF-4771-AA51-1B4DBB0483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5270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0" name="P28-E039">
            <a:extLst xmlns:a="http://schemas.openxmlformats.org/drawingml/2006/main">
              <a:ext uri="{FF2B5EF4-FFF2-40B4-BE49-F238E27FC236}">
                <a16:creationId xmlns:a16="http://schemas.microsoft.com/office/drawing/2014/main" id="{58AFD072-5F80-4CA4-BF7F-8ED02295CA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52705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[Condição]</a:t>
            </a:r>
          </a:p>
        </p:txBody>
      </p:sp>
      <p:sp>
        <p:nvSpPr>
          <p:cNvPr id="41" name="P28-E040">
            <a:extLst xmlns:a="http://schemas.openxmlformats.org/drawingml/2006/main">
              <a:ext uri="{FF2B5EF4-FFF2-40B4-BE49-F238E27FC236}">
                <a16:creationId xmlns:a16="http://schemas.microsoft.com/office/drawing/2014/main" id="{47F143ED-85ED-48C9-8239-7F4DC114D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5270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[Referência]</a:t>
            </a:r>
          </a:p>
        </p:txBody>
      </p:sp>
      <p:sp>
        <p:nvSpPr>
          <p:cNvPr id="42" name="P28-E041">
            <a:extLst xmlns:a="http://schemas.openxmlformats.org/drawingml/2006/main">
              <a:ext uri="{FF2B5EF4-FFF2-40B4-BE49-F238E27FC236}">
                <a16:creationId xmlns:a16="http://schemas.microsoft.com/office/drawing/2014/main" id="{AD82EF66-B196-4A43-8796-D3DB129281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791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43" name="P28-E042">
            <a:extLst xmlns:a="http://schemas.openxmlformats.org/drawingml/2006/main">
              <a:ext uri="{FF2B5EF4-FFF2-40B4-BE49-F238E27FC236}">
                <a16:creationId xmlns:a16="http://schemas.microsoft.com/office/drawing/2014/main" id="{2DB709E5-7BE4-48D5-97E1-96713BDF30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05500"/>
            <a:ext cx="1346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destino</a:t>
            </a:r>
          </a:p>
        </p:txBody>
      </p:sp>
      <p:sp>
        <p:nvSpPr>
          <p:cNvPr id="44" name="P28-E043">
            <a:extLst xmlns:a="http://schemas.openxmlformats.org/drawingml/2006/main">
              <a:ext uri="{FF2B5EF4-FFF2-40B4-BE49-F238E27FC236}">
                <a16:creationId xmlns:a16="http://schemas.microsoft.com/office/drawing/2014/main" id="{DC7B3FA1-2910-47C9-B9AE-75E926F81A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5905500"/>
            <a:ext cx="1320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5" name="P28-E044">
            <a:extLst xmlns:a="http://schemas.openxmlformats.org/drawingml/2006/main">
              <a:ext uri="{FF2B5EF4-FFF2-40B4-BE49-F238E27FC236}">
                <a16:creationId xmlns:a16="http://schemas.microsoft.com/office/drawing/2014/main" id="{3B82B96D-BD38-4932-87AA-773AA820D5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848100" y="5905500"/>
            <a:ext cx="1435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confirmar]</a:t>
            </a:r>
          </a:p>
        </p:txBody>
      </p:sp>
      <p:sp>
        <p:nvSpPr>
          <p:cNvPr id="46" name="P28-E045">
            <a:extLst xmlns:a="http://schemas.openxmlformats.org/drawingml/2006/main">
              <a:ext uri="{FF2B5EF4-FFF2-40B4-BE49-F238E27FC236}">
                <a16:creationId xmlns:a16="http://schemas.microsoft.com/office/drawing/2014/main" id="{5B6E229F-4398-4602-8BD8-9A1A679A28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511800" y="590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7" name="P28-E046">
            <a:extLst xmlns:a="http://schemas.openxmlformats.org/drawingml/2006/main">
              <a:ext uri="{FF2B5EF4-FFF2-40B4-BE49-F238E27FC236}">
                <a16:creationId xmlns:a16="http://schemas.microsoft.com/office/drawing/2014/main" id="{D38968CD-8B53-449E-AE00-ACF6BA1472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85000" y="5905500"/>
            <a:ext cx="1511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[Condição]</a:t>
            </a:r>
          </a:p>
        </p:txBody>
      </p:sp>
      <p:sp>
        <p:nvSpPr>
          <p:cNvPr id="48" name="P28-E047">
            <a:extLst xmlns:a="http://schemas.openxmlformats.org/drawingml/2006/main">
              <a:ext uri="{FF2B5EF4-FFF2-40B4-BE49-F238E27FC236}">
                <a16:creationId xmlns:a16="http://schemas.microsoft.com/office/drawing/2014/main" id="{68ADDFDB-24B8-4897-B9E5-343FF61A6C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24900" y="5905500"/>
            <a:ext cx="1244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[Referência]</a:t>
            </a:r>
          </a:p>
        </p:txBody>
      </p:sp>
      <p:sp>
        <p:nvSpPr>
          <p:cNvPr id="49" name="P28-E048">
            <a:extLst xmlns:a="http://schemas.openxmlformats.org/drawingml/2006/main">
              <a:ext uri="{FF2B5EF4-FFF2-40B4-BE49-F238E27FC236}">
                <a16:creationId xmlns:a16="http://schemas.microsoft.com/office/drawing/2014/main" id="{BA0A726B-BCB5-4245-9927-1CD21A7B7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26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50" name="P28-E049">
            <a:extLst xmlns:a="http://schemas.openxmlformats.org/drawingml/2006/main">
              <a:ext uri="{FF2B5EF4-FFF2-40B4-BE49-F238E27FC236}">
                <a16:creationId xmlns:a16="http://schemas.microsoft.com/office/drawing/2014/main" id="{33F2FA04-F339-426B-865A-0463CCF8BF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Campos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branco.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Verifique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contrato,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adiantamento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reembolso.</a:t>
            </a:r>
          </a:p>
        </p:txBody>
      </p:sp>
    </p:spTree>
    <p:extLst>
      <p:ext uri="{BB962C8B-B14F-4D97-AF65-F5344CB8AC3E}">
        <p14:creationId xmlns:p14="http://schemas.microsoft.com/office/powerpoint/2010/main" val="139717331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7" name="">
            <a:extLst xmlns:a="http://schemas.openxmlformats.org/drawingml/2006/main">
              <a:ext uri="{FF2B5EF4-FFF2-40B4-BE49-F238E27FC236}">
                <a16:creationId xmlns:a16="http://schemas.microsoft.com/office/drawing/2014/main" id="{6DD3F6ED-D62E-4DCE-BBB7-2DD965AE888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5aa0260846d48ca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29-E001">
            <a:extLst xmlns:a="http://schemas.openxmlformats.org/drawingml/2006/main">
              <a:ext uri="{FF2B5EF4-FFF2-40B4-BE49-F238E27FC236}">
                <a16:creationId xmlns:a16="http://schemas.microsoft.com/office/drawing/2014/main" id="{7075B75C-AD1A-4EE2-B84B-FAC15F4D44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29-E002">
            <a:extLst xmlns:a="http://schemas.openxmlformats.org/drawingml/2006/main">
              <a:ext uri="{FF2B5EF4-FFF2-40B4-BE49-F238E27FC236}">
                <a16:creationId xmlns:a16="http://schemas.microsoft.com/office/drawing/2014/main" id="{A3794219-7CBB-4324-B867-1F2CF09E8B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29</a:t>
            </a:r>
          </a:p>
        </p:txBody>
      </p:sp>
      <p:sp>
        <p:nvSpPr>
          <p:cNvPr id="4" name="P29-E003">
            <a:extLst xmlns:a="http://schemas.openxmlformats.org/drawingml/2006/main">
              <a:ext uri="{FF2B5EF4-FFF2-40B4-BE49-F238E27FC236}">
                <a16:creationId xmlns:a16="http://schemas.microsoft.com/office/drawing/2014/main" id="{2735F920-FE37-4390-A2DC-2094DE4BCF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MAPA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CICLO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COMPLETO</a:t>
            </a:r>
          </a:p>
        </p:txBody>
      </p:sp>
      <p:sp>
        <p:nvSpPr>
          <p:cNvPr id="5" name="P29-E004">
            <a:extLst xmlns:a="http://schemas.openxmlformats.org/drawingml/2006/main">
              <a:ext uri="{FF2B5EF4-FFF2-40B4-BE49-F238E27FC236}">
                <a16:creationId xmlns:a16="http://schemas.microsoft.com/office/drawing/2014/main" id="{315006B2-7A2B-4179-8825-A3AC0D92A9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ciclo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vai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até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encerramento.</a:t>
            </a:r>
          </a:p>
        </p:txBody>
      </p:sp>
      <p:sp>
        <p:nvSpPr>
          <p:cNvPr id="6" name="P29-E005">
            <a:extLst xmlns:a="http://schemas.openxmlformats.org/drawingml/2006/main">
              <a:ext uri="{FF2B5EF4-FFF2-40B4-BE49-F238E27FC236}">
                <a16:creationId xmlns:a16="http://schemas.microsoft.com/office/drawing/2014/main" id="{8750BFC3-C6BA-4090-B240-4E94B5CC0C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Conecte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produto,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tempo,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custo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ocorrência.</a:t>
            </a:r>
          </a:p>
        </p:txBody>
      </p:sp>
      <p:sp>
        <p:nvSpPr>
          <p:cNvPr id="7" name="P29-E006">
            <a:extLst xmlns:a="http://schemas.openxmlformats.org/drawingml/2006/main">
              <a:ext uri="{FF2B5EF4-FFF2-40B4-BE49-F238E27FC236}">
                <a16:creationId xmlns:a16="http://schemas.microsoft.com/office/drawing/2014/main" id="{425E3700-7256-49F4-9E20-02BE6B9318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86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29-E007">
            <a:extLst xmlns:a="http://schemas.openxmlformats.org/drawingml/2006/main">
              <a:ext uri="{FF2B5EF4-FFF2-40B4-BE49-F238E27FC236}">
                <a16:creationId xmlns:a16="http://schemas.microsoft.com/office/drawing/2014/main" id="{F048DD5C-932D-47AB-B41A-D783144206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1000"/>
            <a:ext cx="1384300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01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Armazém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</a:p>
        </p:txBody>
      </p:sp>
      <p:sp>
        <p:nvSpPr>
          <p:cNvPr id="9" name="P29-E008">
            <a:extLst xmlns:a="http://schemas.openxmlformats.org/drawingml/2006/main">
              <a:ext uri="{FF2B5EF4-FFF2-40B4-BE49-F238E27FC236}">
                <a16:creationId xmlns:a16="http://schemas.microsoft.com/office/drawing/2014/main" id="{E9156FC0-FCB4-4E55-8BF3-C3C26096AF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386836"/>
            <a:ext cx="1384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Lote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liberação.</a:t>
            </a:r>
          </a:p>
        </p:txBody>
      </p:sp>
      <p:sp>
        <p:nvSpPr>
          <p:cNvPr id="10" name="P29-E009">
            <a:extLst xmlns:a="http://schemas.openxmlformats.org/drawingml/2006/main">
              <a:ext uri="{FF2B5EF4-FFF2-40B4-BE49-F238E27FC236}">
                <a16:creationId xmlns:a16="http://schemas.microsoft.com/office/drawing/2014/main" id="{B2215B8A-D56A-4D38-906F-8AA752D21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34885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1" name="P29-E010">
            <a:extLst xmlns:a="http://schemas.openxmlformats.org/drawingml/2006/main">
              <a:ext uri="{FF2B5EF4-FFF2-40B4-BE49-F238E27FC236}">
                <a16:creationId xmlns:a16="http://schemas.microsoft.com/office/drawing/2014/main" id="{46412A4A-B69E-4DF6-B160-42826B58E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5875" y="27686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2" name="P29-E011">
            <a:extLst xmlns:a="http://schemas.openxmlformats.org/drawingml/2006/main">
              <a:ext uri="{FF2B5EF4-FFF2-40B4-BE49-F238E27FC236}">
                <a16:creationId xmlns:a16="http://schemas.microsoft.com/office/drawing/2014/main" id="{7A39CA64-3A67-4B88-9F7E-7F4D0D59FB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02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Rodoviário</a:t>
            </a:r>
          </a:p>
        </p:txBody>
      </p:sp>
      <p:sp>
        <p:nvSpPr>
          <p:cNvPr id="13" name="P29-E012">
            <a:extLst xmlns:a="http://schemas.openxmlformats.org/drawingml/2006/main">
              <a:ext uri="{FF2B5EF4-FFF2-40B4-BE49-F238E27FC236}">
                <a16:creationId xmlns:a16="http://schemas.microsoft.com/office/drawing/2014/main" id="{3F00FE14-D0C2-4DFB-A606-4C22A05363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31936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Carga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viagem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porto.</a:t>
            </a:r>
          </a:p>
        </p:txBody>
      </p:sp>
      <p:sp>
        <p:nvSpPr>
          <p:cNvPr id="14" name="P29-E013">
            <a:extLst xmlns:a="http://schemas.openxmlformats.org/drawingml/2006/main">
              <a:ext uri="{FF2B5EF4-FFF2-40B4-BE49-F238E27FC236}">
                <a16:creationId xmlns:a16="http://schemas.microsoft.com/office/drawing/2014/main" id="{FBD4FC9A-22D1-4D21-98EF-7967C28D71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34885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5" name="P29-E014">
            <a:extLst xmlns:a="http://schemas.openxmlformats.org/drawingml/2006/main">
              <a:ext uri="{FF2B5EF4-FFF2-40B4-BE49-F238E27FC236}">
                <a16:creationId xmlns:a16="http://schemas.microsoft.com/office/drawing/2014/main" id="{2B126940-F83C-4759-A517-04782A247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7686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6" name="P29-E015">
            <a:extLst xmlns:a="http://schemas.openxmlformats.org/drawingml/2006/main">
              <a:ext uri="{FF2B5EF4-FFF2-40B4-BE49-F238E27FC236}">
                <a16:creationId xmlns:a16="http://schemas.microsoft.com/office/drawing/2014/main" id="{387559C2-57ED-4D45-8750-7D9C1F3B3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2921000"/>
            <a:ext cx="1384300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03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Porto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</a:p>
        </p:txBody>
      </p:sp>
      <p:sp>
        <p:nvSpPr>
          <p:cNvPr id="17" name="P29-E016">
            <a:extLst xmlns:a="http://schemas.openxmlformats.org/drawingml/2006/main">
              <a:ext uri="{FF2B5EF4-FFF2-40B4-BE49-F238E27FC236}">
                <a16:creationId xmlns:a16="http://schemas.microsoft.com/office/drawing/2014/main" id="{DFD69DE7-9601-48BE-BB52-EEAEE71FCB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3386836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Recepção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embarque.</a:t>
            </a:r>
          </a:p>
        </p:txBody>
      </p:sp>
      <p:sp>
        <p:nvSpPr>
          <p:cNvPr id="18" name="P29-E017">
            <a:extLst xmlns:a="http://schemas.openxmlformats.org/drawingml/2006/main">
              <a:ext uri="{FF2B5EF4-FFF2-40B4-BE49-F238E27FC236}">
                <a16:creationId xmlns:a16="http://schemas.microsoft.com/office/drawing/2014/main" id="{C7FF5C77-9A9C-41C4-93FF-94D92BDF2F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4885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9" name="P29-E018">
            <a:extLst xmlns:a="http://schemas.openxmlformats.org/drawingml/2006/main">
              <a:ext uri="{FF2B5EF4-FFF2-40B4-BE49-F238E27FC236}">
                <a16:creationId xmlns:a16="http://schemas.microsoft.com/office/drawing/2014/main" id="{E9DA432B-F12E-4537-A261-E399850032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7686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20" name="P29-E019">
            <a:extLst xmlns:a="http://schemas.openxmlformats.org/drawingml/2006/main">
              <a:ext uri="{FF2B5EF4-FFF2-40B4-BE49-F238E27FC236}">
                <a16:creationId xmlns:a16="http://schemas.microsoft.com/office/drawing/2014/main" id="{460E7981-3F5F-4D73-B1E7-477B7AEE7B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04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Marítimo</a:t>
            </a:r>
          </a:p>
        </p:txBody>
      </p:sp>
      <p:sp>
        <p:nvSpPr>
          <p:cNvPr id="21" name="P29-E020">
            <a:extLst xmlns:a="http://schemas.openxmlformats.org/drawingml/2006/main">
              <a:ext uri="{FF2B5EF4-FFF2-40B4-BE49-F238E27FC236}">
                <a16:creationId xmlns:a16="http://schemas.microsoft.com/office/drawing/2014/main" id="{B8A94977-ED5D-440D-9F64-69BD3637A6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1936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Transporte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contratado.</a:t>
            </a:r>
          </a:p>
        </p:txBody>
      </p:sp>
      <p:sp>
        <p:nvSpPr>
          <p:cNvPr id="22" name="P29-E021">
            <a:extLst xmlns:a="http://schemas.openxmlformats.org/drawingml/2006/main">
              <a:ext uri="{FF2B5EF4-FFF2-40B4-BE49-F238E27FC236}">
                <a16:creationId xmlns:a16="http://schemas.microsoft.com/office/drawing/2014/main" id="{D5698A67-E78D-4609-8165-DEA87174A7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7525" y="34885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3" name="P29-E022">
            <a:extLst xmlns:a="http://schemas.openxmlformats.org/drawingml/2006/main">
              <a:ext uri="{FF2B5EF4-FFF2-40B4-BE49-F238E27FC236}">
                <a16:creationId xmlns:a16="http://schemas.microsoft.com/office/drawing/2014/main" id="{E6CE84F3-2BB8-47E7-8781-FFCE7FAA4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27686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4" name="P29-E023">
            <a:extLst xmlns:a="http://schemas.openxmlformats.org/drawingml/2006/main">
              <a:ext uri="{FF2B5EF4-FFF2-40B4-BE49-F238E27FC236}">
                <a16:creationId xmlns:a16="http://schemas.microsoft.com/office/drawing/2014/main" id="{C2BE32D5-F592-4378-8F1E-B84142294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2921000"/>
            <a:ext cx="1384300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05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Porto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</a:t>
            </a:r>
          </a:p>
        </p:txBody>
      </p:sp>
      <p:sp>
        <p:nvSpPr>
          <p:cNvPr id="25" name="P29-E024">
            <a:extLst xmlns:a="http://schemas.openxmlformats.org/drawingml/2006/main">
              <a:ext uri="{FF2B5EF4-FFF2-40B4-BE49-F238E27FC236}">
                <a16:creationId xmlns:a16="http://schemas.microsoft.com/office/drawing/2014/main" id="{C08A2D6B-91E6-4E7B-AE0E-9163929E04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3386836"/>
            <a:ext cx="13843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Descarga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acesso.</a:t>
            </a:r>
          </a:p>
        </p:txBody>
      </p:sp>
      <p:sp>
        <p:nvSpPr>
          <p:cNvPr id="26" name="P29-E025">
            <a:extLst xmlns:a="http://schemas.openxmlformats.org/drawingml/2006/main">
              <a:ext uri="{FF2B5EF4-FFF2-40B4-BE49-F238E27FC236}">
                <a16:creationId xmlns:a16="http://schemas.microsoft.com/office/drawing/2014/main" id="{54729217-1A98-4D63-8246-64DA6E8595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7" name="P29-E026">
            <a:extLst xmlns:a="http://schemas.openxmlformats.org/drawingml/2006/main">
              <a:ext uri="{FF2B5EF4-FFF2-40B4-BE49-F238E27FC236}">
                <a16:creationId xmlns:a16="http://schemas.microsoft.com/office/drawing/2014/main" id="{55FB3848-7807-4016-94E6-E22B72EDD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0165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10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Fechamento</a:t>
            </a:r>
          </a:p>
        </p:txBody>
      </p:sp>
      <p:sp>
        <p:nvSpPr>
          <p:cNvPr id="28" name="P29-E027">
            <a:extLst xmlns:a="http://schemas.openxmlformats.org/drawingml/2006/main">
              <a:ext uri="{FF2B5EF4-FFF2-40B4-BE49-F238E27FC236}">
                <a16:creationId xmlns:a16="http://schemas.microsoft.com/office/drawing/2014/main" id="{8F77DF42-4160-4112-910F-3689696AF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2891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Custos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pendências.</a:t>
            </a:r>
          </a:p>
        </p:txBody>
      </p:sp>
      <p:sp>
        <p:nvSpPr>
          <p:cNvPr id="29" name="P29-E028">
            <a:extLst xmlns:a="http://schemas.openxmlformats.org/drawingml/2006/main">
              <a:ext uri="{FF2B5EF4-FFF2-40B4-BE49-F238E27FC236}">
                <a16:creationId xmlns:a16="http://schemas.microsoft.com/office/drawing/2014/main" id="{F4E9591D-5174-4E8C-8C06-F984A4A922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5875" y="48641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0" name="P29-E029">
            <a:extLst xmlns:a="http://schemas.openxmlformats.org/drawingml/2006/main">
              <a:ext uri="{FF2B5EF4-FFF2-40B4-BE49-F238E27FC236}">
                <a16:creationId xmlns:a16="http://schemas.microsoft.com/office/drawing/2014/main" id="{682815C3-7562-4064-8689-ADD2E71D2F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50165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09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Ocorrências</a:t>
            </a:r>
          </a:p>
        </p:txBody>
      </p:sp>
      <p:sp>
        <p:nvSpPr>
          <p:cNvPr id="31" name="P29-E030">
            <a:extLst xmlns:a="http://schemas.openxmlformats.org/drawingml/2006/main">
              <a:ext uri="{FF2B5EF4-FFF2-40B4-BE49-F238E27FC236}">
                <a16:creationId xmlns:a16="http://schemas.microsoft.com/office/drawing/2014/main" id="{0D7AB9C8-B27F-4302-96DD-229836612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52891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Tratar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quando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houver.</a:t>
            </a:r>
          </a:p>
        </p:txBody>
      </p:sp>
      <p:sp>
        <p:nvSpPr>
          <p:cNvPr id="32" name="P29-E031">
            <a:extLst xmlns:a="http://schemas.openxmlformats.org/drawingml/2006/main">
              <a:ext uri="{FF2B5EF4-FFF2-40B4-BE49-F238E27FC236}">
                <a16:creationId xmlns:a16="http://schemas.microsoft.com/office/drawing/2014/main" id="{CA62F177-EF9D-406D-AEEC-32C549A40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5584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257175" y="23007"/>
                </a:moveTo>
                <a:lnTo>
                  <a:pt x="0" y="23007"/>
                </a:lnTo>
                <a:moveTo>
                  <a:pt x="45292" y="0"/>
                </a:moveTo>
                <a:lnTo>
                  <a:pt x="0" y="23007"/>
                </a:lnTo>
                <a:moveTo>
                  <a:pt x="45292" y="46013"/>
                </a:moveTo>
                <a:lnTo>
                  <a:pt x="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33" name="P29-E032">
            <a:extLst xmlns:a="http://schemas.openxmlformats.org/drawingml/2006/main">
              <a:ext uri="{FF2B5EF4-FFF2-40B4-BE49-F238E27FC236}">
                <a16:creationId xmlns:a16="http://schemas.microsoft.com/office/drawing/2014/main" id="{B1247179-31E3-4F66-A2FE-8E7B79C10C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48641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34" name="P29-E033">
            <a:extLst xmlns:a="http://schemas.openxmlformats.org/drawingml/2006/main">
              <a:ext uri="{FF2B5EF4-FFF2-40B4-BE49-F238E27FC236}">
                <a16:creationId xmlns:a16="http://schemas.microsoft.com/office/drawing/2014/main" id="{E15726BA-4E06-41A2-B8A6-51746E59C8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50165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08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Conferência</a:t>
            </a:r>
          </a:p>
        </p:txBody>
      </p:sp>
      <p:sp>
        <p:nvSpPr>
          <p:cNvPr id="35" name="P29-E034">
            <a:extLst xmlns:a="http://schemas.openxmlformats.org/drawingml/2006/main">
              <a:ext uri="{FF2B5EF4-FFF2-40B4-BE49-F238E27FC236}">
                <a16:creationId xmlns:a16="http://schemas.microsoft.com/office/drawing/2014/main" id="{C0E25D5D-D7EC-4F48-8C94-908F91E2E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52891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Registrar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aceite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ou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divergência.</a:t>
            </a:r>
          </a:p>
        </p:txBody>
      </p:sp>
      <p:sp>
        <p:nvSpPr>
          <p:cNvPr id="36" name="P29-E035">
            <a:extLst xmlns:a="http://schemas.openxmlformats.org/drawingml/2006/main">
              <a:ext uri="{FF2B5EF4-FFF2-40B4-BE49-F238E27FC236}">
                <a16:creationId xmlns:a16="http://schemas.microsoft.com/office/drawing/2014/main" id="{93E6B027-B809-445D-BB42-AB78ECC784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5584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257175" y="23007"/>
                </a:moveTo>
                <a:lnTo>
                  <a:pt x="0" y="23007"/>
                </a:lnTo>
                <a:moveTo>
                  <a:pt x="45292" y="0"/>
                </a:moveTo>
                <a:lnTo>
                  <a:pt x="0" y="23007"/>
                </a:lnTo>
                <a:moveTo>
                  <a:pt x="45292" y="46013"/>
                </a:moveTo>
                <a:lnTo>
                  <a:pt x="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37" name="P29-E036">
            <a:extLst xmlns:a="http://schemas.openxmlformats.org/drawingml/2006/main">
              <a:ext uri="{FF2B5EF4-FFF2-40B4-BE49-F238E27FC236}">
                <a16:creationId xmlns:a16="http://schemas.microsoft.com/office/drawing/2014/main" id="{F8766C26-88BA-47AF-BE8A-386D779ADF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48641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38" name="P29-E037">
            <a:extLst xmlns:a="http://schemas.openxmlformats.org/drawingml/2006/main">
              <a:ext uri="{FF2B5EF4-FFF2-40B4-BE49-F238E27FC236}">
                <a16:creationId xmlns:a16="http://schemas.microsoft.com/office/drawing/2014/main" id="{1D4E8946-BD9D-4860-BB9B-949385F8B3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5016500"/>
            <a:ext cx="1384300" cy="389636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07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Armazém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</a:t>
            </a:r>
          </a:p>
        </p:txBody>
      </p:sp>
      <p:sp>
        <p:nvSpPr>
          <p:cNvPr id="39" name="P29-E038">
            <a:extLst xmlns:a="http://schemas.openxmlformats.org/drawingml/2006/main">
              <a:ext uri="{FF2B5EF4-FFF2-40B4-BE49-F238E27FC236}">
                <a16:creationId xmlns:a16="http://schemas.microsoft.com/office/drawing/2014/main" id="{CE15382E-F870-45BD-86C4-102C96353A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5482336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Descarga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registros.</a:t>
            </a:r>
          </a:p>
        </p:txBody>
      </p:sp>
      <p:sp>
        <p:nvSpPr>
          <p:cNvPr id="40" name="P29-E039">
            <a:extLst xmlns:a="http://schemas.openxmlformats.org/drawingml/2006/main">
              <a:ext uri="{FF2B5EF4-FFF2-40B4-BE49-F238E27FC236}">
                <a16:creationId xmlns:a16="http://schemas.microsoft.com/office/drawing/2014/main" id="{F891920B-CB39-42B5-A4B1-A3D40A66A6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5584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257175" y="23007"/>
                </a:moveTo>
                <a:lnTo>
                  <a:pt x="0" y="23007"/>
                </a:lnTo>
                <a:moveTo>
                  <a:pt x="45292" y="0"/>
                </a:moveTo>
                <a:lnTo>
                  <a:pt x="0" y="23007"/>
                </a:lnTo>
                <a:moveTo>
                  <a:pt x="45292" y="46013"/>
                </a:moveTo>
                <a:lnTo>
                  <a:pt x="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41" name="P29-E040">
            <a:extLst xmlns:a="http://schemas.openxmlformats.org/drawingml/2006/main">
              <a:ext uri="{FF2B5EF4-FFF2-40B4-BE49-F238E27FC236}">
                <a16:creationId xmlns:a16="http://schemas.microsoft.com/office/drawing/2014/main" id="{3A43F7AD-A198-4979-A866-F3E0F81B2F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4864100"/>
            <a:ext cx="1689100" cy="1485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42" name="P29-E041">
            <a:extLst xmlns:a="http://schemas.openxmlformats.org/drawingml/2006/main">
              <a:ext uri="{FF2B5EF4-FFF2-40B4-BE49-F238E27FC236}">
                <a16:creationId xmlns:a16="http://schemas.microsoft.com/office/drawing/2014/main" id="{083A2F32-6B1C-4A8F-818D-093FAE6CD2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50165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06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Rodoviário</a:t>
            </a:r>
          </a:p>
        </p:txBody>
      </p:sp>
      <p:sp>
        <p:nvSpPr>
          <p:cNvPr id="43" name="P29-E042">
            <a:extLst xmlns:a="http://schemas.openxmlformats.org/drawingml/2006/main">
              <a:ext uri="{FF2B5EF4-FFF2-40B4-BE49-F238E27FC236}">
                <a16:creationId xmlns:a16="http://schemas.microsoft.com/office/drawing/2014/main" id="{6870849E-FE0F-4E08-BDF2-D1EEC2363A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52891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Retirada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recebedor.</a:t>
            </a:r>
          </a:p>
        </p:txBody>
      </p:sp>
      <p:sp>
        <p:nvSpPr>
          <p:cNvPr id="44" name="P29-E043">
            <a:extLst xmlns:a="http://schemas.openxmlformats.org/drawingml/2006/main">
              <a:ext uri="{FF2B5EF4-FFF2-40B4-BE49-F238E27FC236}">
                <a16:creationId xmlns:a16="http://schemas.microsoft.com/office/drawing/2014/main" id="{75874E4C-B33C-4FD6-A744-C88421FA96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7525" y="5584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257175" y="23007"/>
                </a:moveTo>
                <a:lnTo>
                  <a:pt x="0" y="23007"/>
                </a:lnTo>
                <a:moveTo>
                  <a:pt x="45292" y="0"/>
                </a:moveTo>
                <a:lnTo>
                  <a:pt x="0" y="23007"/>
                </a:lnTo>
                <a:moveTo>
                  <a:pt x="45292" y="46013"/>
                </a:moveTo>
                <a:lnTo>
                  <a:pt x="0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45" name="P29-E044">
            <a:extLst xmlns:a="http://schemas.openxmlformats.org/drawingml/2006/main">
              <a:ext uri="{FF2B5EF4-FFF2-40B4-BE49-F238E27FC236}">
                <a16:creationId xmlns:a16="http://schemas.microsoft.com/office/drawing/2014/main" id="{115D2846-D3CE-4D80-948D-78B1FF4A9A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16243" y="4254500"/>
            <a:ext cx="46013" cy="609600"/>
          </a:xfrm>
          <a:custGeom xmlns:a="http://schemas.openxmlformats.org/drawingml/2006/main">
            <a:pathLst>
              <a:path w="46013" h="609600">
                <a:moveTo>
                  <a:pt x="23007" y="0"/>
                </a:moveTo>
                <a:lnTo>
                  <a:pt x="23007" y="609600"/>
                </a:lnTo>
                <a:moveTo>
                  <a:pt x="0" y="564308"/>
                </a:moveTo>
                <a:lnTo>
                  <a:pt x="23007" y="609600"/>
                </a:lnTo>
                <a:moveTo>
                  <a:pt x="46013" y="564308"/>
                </a:moveTo>
                <a:lnTo>
                  <a:pt x="23007" y="609600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46" name="P29-E045">
            <a:extLst xmlns:a="http://schemas.openxmlformats.org/drawingml/2006/main">
              <a:ext uri="{FF2B5EF4-FFF2-40B4-BE49-F238E27FC236}">
                <a16:creationId xmlns:a16="http://schemas.microsoft.com/office/drawing/2014/main" id="{1AF2C825-FB27-4C8E-9272-F4F967578B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Percurso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ilustrativo.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Adapte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modalidades,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locais,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controles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tratamento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ocorrências.</a:t>
            </a:r>
          </a:p>
        </p:txBody>
      </p:sp>
    </p:spTree>
    <p:extLst>
      <p:ext uri="{BB962C8B-B14F-4D97-AF65-F5344CB8AC3E}">
        <p14:creationId xmlns:p14="http://schemas.microsoft.com/office/powerpoint/2010/main" val="843557768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CC2F3596-7B39-423F-A729-6373BCCC6E9D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2557d96d97f4e94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0-E001">
            <a:extLst xmlns:a="http://schemas.openxmlformats.org/drawingml/2006/main">
              <a:ext uri="{FF2B5EF4-FFF2-40B4-BE49-F238E27FC236}">
                <a16:creationId xmlns:a16="http://schemas.microsoft.com/office/drawing/2014/main" id="{F9063CA8-59F3-4C3D-B096-5B5E4B6D65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0-E002">
            <a:extLst xmlns:a="http://schemas.openxmlformats.org/drawingml/2006/main">
              <a:ext uri="{FF2B5EF4-FFF2-40B4-BE49-F238E27FC236}">
                <a16:creationId xmlns:a16="http://schemas.microsoft.com/office/drawing/2014/main" id="{77A7E60C-49B9-4259-83FA-7961B82812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30</a:t>
            </a:r>
          </a:p>
        </p:txBody>
      </p:sp>
      <p:sp>
        <p:nvSpPr>
          <p:cNvPr id="4" name="P30-E003">
            <a:extLst xmlns:a="http://schemas.openxmlformats.org/drawingml/2006/main">
              <a:ext uri="{FF2B5EF4-FFF2-40B4-BE49-F238E27FC236}">
                <a16:creationId xmlns:a16="http://schemas.microsoft.com/office/drawing/2014/main" id="{D6DCC471-01E6-44F9-9E89-813437DA58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CASCATA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DIFERENÇA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PRONTIDÃO</a:t>
            </a:r>
          </a:p>
        </p:txBody>
      </p:sp>
      <p:sp>
        <p:nvSpPr>
          <p:cNvPr id="5" name="P30-E004">
            <a:extLst xmlns:a="http://schemas.openxmlformats.org/drawingml/2006/main">
              <a:ext uri="{FF2B5EF4-FFF2-40B4-BE49-F238E27FC236}">
                <a16:creationId xmlns:a16="http://schemas.microsoft.com/office/drawing/2014/main" id="{D73B9F3E-DA47-4C92-A8E7-7789BA5CA8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850773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diferença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prazo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transformar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</a:t>
            </a:r>
          </a:p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custo.</a:t>
            </a:r>
          </a:p>
        </p:txBody>
      </p:sp>
      <p:sp>
        <p:nvSpPr>
          <p:cNvPr id="6" name="P30-E005">
            <a:extLst xmlns:a="http://schemas.openxmlformats.org/drawingml/2006/main">
              <a:ext uri="{FF2B5EF4-FFF2-40B4-BE49-F238E27FC236}">
                <a16:creationId xmlns:a16="http://schemas.microsoft.com/office/drawing/2014/main" id="{AEB64FBB-F55B-4471-896A-D9DE480F02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285873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Teste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vínculo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entre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desencontro,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espera,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caixa.</a:t>
            </a:r>
          </a:p>
        </p:txBody>
      </p:sp>
      <p:sp>
        <p:nvSpPr>
          <p:cNvPr id="7" name="P30-E006">
            <a:extLst xmlns:a="http://schemas.openxmlformats.org/drawingml/2006/main">
              <a:ext uri="{FF2B5EF4-FFF2-40B4-BE49-F238E27FC236}">
                <a16:creationId xmlns:a16="http://schemas.microsoft.com/office/drawing/2014/main" id="{DFDF61ED-76CB-42D3-90F8-B24BB86EC1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768600"/>
            <a:ext cx="1689100" cy="237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0-E007">
            <a:extLst xmlns:a="http://schemas.openxmlformats.org/drawingml/2006/main">
              <a:ext uri="{FF2B5EF4-FFF2-40B4-BE49-F238E27FC236}">
                <a16:creationId xmlns:a16="http://schemas.microsoft.com/office/drawing/2014/main" id="{0FA9744C-4C01-44CB-BA57-70FF3F909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Desencontro</a:t>
            </a:r>
          </a:p>
        </p:txBody>
      </p:sp>
      <p:sp>
        <p:nvSpPr>
          <p:cNvPr id="9" name="P30-E008">
            <a:extLst xmlns:a="http://schemas.openxmlformats.org/drawingml/2006/main">
              <a:ext uri="{FF2B5EF4-FFF2-40B4-BE49-F238E27FC236}">
                <a16:creationId xmlns:a16="http://schemas.microsoft.com/office/drawing/2014/main" id="{E293D2D8-4323-4D83-85ED-B5B569F77A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193669"/>
            <a:ext cx="13843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Chegada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prontidão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desalinhadas.</a:t>
            </a:r>
          </a:p>
        </p:txBody>
      </p:sp>
      <p:sp>
        <p:nvSpPr>
          <p:cNvPr id="10" name="P30-E009">
            <a:extLst xmlns:a="http://schemas.openxmlformats.org/drawingml/2006/main">
              <a:ext uri="{FF2B5EF4-FFF2-40B4-BE49-F238E27FC236}">
                <a16:creationId xmlns:a16="http://schemas.microsoft.com/office/drawing/2014/main" id="{65511E86-1504-4BC1-BD1F-9E6F7BDC8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98700" y="3933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1" name="P30-E010">
            <a:extLst xmlns:a="http://schemas.openxmlformats.org/drawingml/2006/main">
              <a:ext uri="{FF2B5EF4-FFF2-40B4-BE49-F238E27FC236}">
                <a16:creationId xmlns:a16="http://schemas.microsoft.com/office/drawing/2014/main" id="{83D4C3C9-AB69-4C4A-BC88-8F60228DC0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5875" y="2768600"/>
            <a:ext cx="1689100" cy="237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12" name="P30-E011">
            <a:extLst xmlns:a="http://schemas.openxmlformats.org/drawingml/2006/main">
              <a:ext uri="{FF2B5EF4-FFF2-40B4-BE49-F238E27FC236}">
                <a16:creationId xmlns:a16="http://schemas.microsoft.com/office/drawing/2014/main" id="{F87C8701-D950-4614-B16F-EC652399DC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Espera</a:t>
            </a:r>
          </a:p>
        </p:txBody>
      </p:sp>
      <p:sp>
        <p:nvSpPr>
          <p:cNvPr id="13" name="P30-E012">
            <a:extLst xmlns:a="http://schemas.openxmlformats.org/drawingml/2006/main">
              <a:ext uri="{FF2B5EF4-FFF2-40B4-BE49-F238E27FC236}">
                <a16:creationId xmlns:a16="http://schemas.microsoft.com/office/drawing/2014/main" id="{D20E5063-59BE-4145-BCFB-F099C04156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08275" y="31936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Tempo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registrado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atendimento.</a:t>
            </a:r>
          </a:p>
        </p:txBody>
      </p:sp>
      <p:sp>
        <p:nvSpPr>
          <p:cNvPr id="14" name="P30-E013">
            <a:extLst xmlns:a="http://schemas.openxmlformats.org/drawingml/2006/main">
              <a:ext uri="{FF2B5EF4-FFF2-40B4-BE49-F238E27FC236}">
                <a16:creationId xmlns:a16="http://schemas.microsoft.com/office/drawing/2014/main" id="{4E4F1F24-4E4F-4641-81E8-599F5A0E7A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44975" y="3933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5" name="P30-E014">
            <a:extLst xmlns:a="http://schemas.openxmlformats.org/drawingml/2006/main">
              <a:ext uri="{FF2B5EF4-FFF2-40B4-BE49-F238E27FC236}">
                <a16:creationId xmlns:a16="http://schemas.microsoft.com/office/drawing/2014/main" id="{B0B6DFA3-401F-4F67-B208-56800C9401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02150" y="2768600"/>
            <a:ext cx="1689100" cy="237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173B5F"/>
          </a:solidFill>
          <a:ln xmlns:a="http://schemas.openxmlformats.org/drawingml/2006/main" w="0">
            <a:noFill/>
          </a:ln>
        </p:spPr>
      </p:sp>
      <p:sp>
        <p:nvSpPr>
          <p:cNvPr id="16" name="P30-E015">
            <a:extLst xmlns:a="http://schemas.openxmlformats.org/drawingml/2006/main">
              <a:ext uri="{FF2B5EF4-FFF2-40B4-BE49-F238E27FC236}">
                <a16:creationId xmlns:a16="http://schemas.microsoft.com/office/drawing/2014/main" id="{98E03942-87B1-4130-9DC1-D33AC0362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Gatilho</a:t>
            </a:r>
          </a:p>
        </p:txBody>
      </p:sp>
      <p:sp>
        <p:nvSpPr>
          <p:cNvPr id="17" name="P30-E016">
            <a:extLst xmlns:a="http://schemas.openxmlformats.org/drawingml/2006/main">
              <a:ext uri="{FF2B5EF4-FFF2-40B4-BE49-F238E27FC236}">
                <a16:creationId xmlns:a16="http://schemas.microsoft.com/office/drawing/2014/main" id="{36E5872D-52EA-4163-800D-8F0ACAC5B9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654550" y="31936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Cláusula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base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FFFFFF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aplicável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FFFFFF"/>
                </a:solidFill>
                <a:latin typeface="Inter"/>
                <a:ea typeface="Inter"/>
                <a:cs typeface="Inter"/>
              </a:rPr>
              <a:t> conferir.</a:t>
            </a:r>
          </a:p>
        </p:txBody>
      </p:sp>
      <p:sp>
        <p:nvSpPr>
          <p:cNvPr id="18" name="P30-E017">
            <a:extLst xmlns:a="http://schemas.openxmlformats.org/drawingml/2006/main">
              <a:ext uri="{FF2B5EF4-FFF2-40B4-BE49-F238E27FC236}">
                <a16:creationId xmlns:a16="http://schemas.microsoft.com/office/drawing/2014/main" id="{13BE215E-3E25-4555-B500-F1D578297A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91250" y="3933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19" name="P30-E018">
            <a:extLst xmlns:a="http://schemas.openxmlformats.org/drawingml/2006/main">
              <a:ext uri="{FF2B5EF4-FFF2-40B4-BE49-F238E27FC236}">
                <a16:creationId xmlns:a16="http://schemas.microsoft.com/office/drawing/2014/main" id="{A580EDA6-68D4-4D33-B2D2-CCA884CB9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48425" y="2768600"/>
            <a:ext cx="1689100" cy="237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0" name="P30-E019">
            <a:extLst xmlns:a="http://schemas.openxmlformats.org/drawingml/2006/main">
              <a:ext uri="{FF2B5EF4-FFF2-40B4-BE49-F238E27FC236}">
                <a16:creationId xmlns:a16="http://schemas.microsoft.com/office/drawing/2014/main" id="{A84618CF-1AB0-432C-AFA6-744A360753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Desembolso</a:t>
            </a:r>
          </a:p>
        </p:txBody>
      </p:sp>
      <p:sp>
        <p:nvSpPr>
          <p:cNvPr id="21" name="P30-E020">
            <a:extLst xmlns:a="http://schemas.openxmlformats.org/drawingml/2006/main">
              <a:ext uri="{FF2B5EF4-FFF2-40B4-BE49-F238E27FC236}">
                <a16:creationId xmlns:a16="http://schemas.microsoft.com/office/drawing/2014/main" id="{B199CBAF-F623-43D2-8C2F-D41572C260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193669"/>
            <a:ext cx="1384300" cy="55353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Cobrança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autorização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registradas.</a:t>
            </a:r>
          </a:p>
        </p:txBody>
      </p:sp>
      <p:sp>
        <p:nvSpPr>
          <p:cNvPr id="22" name="P30-E021">
            <a:extLst xmlns:a="http://schemas.openxmlformats.org/drawingml/2006/main">
              <a:ext uri="{FF2B5EF4-FFF2-40B4-BE49-F238E27FC236}">
                <a16:creationId xmlns:a16="http://schemas.microsoft.com/office/drawing/2014/main" id="{E5CE1252-8C71-40A5-AE09-DC2E6FAE0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37525" y="3933043"/>
            <a:ext cx="257175" cy="46013"/>
          </a:xfrm>
          <a:custGeom xmlns:a="http://schemas.openxmlformats.org/drawingml/2006/main">
            <a:pathLst>
              <a:path w="257175" h="46013">
                <a:moveTo>
                  <a:pt x="0" y="23007"/>
                </a:moveTo>
                <a:lnTo>
                  <a:pt x="257175" y="23007"/>
                </a:lnTo>
                <a:moveTo>
                  <a:pt x="211883" y="46013"/>
                </a:moveTo>
                <a:lnTo>
                  <a:pt x="257175" y="23007"/>
                </a:lnTo>
                <a:moveTo>
                  <a:pt x="211883" y="0"/>
                </a:moveTo>
                <a:lnTo>
                  <a:pt x="257175" y="23007"/>
                </a:lnTo>
              </a:path>
            </a:pathLst>
          </a:custGeom>
          <a:noFill xmlns:a="http://schemas.openxmlformats.org/drawingml/2006/main"/>
          <a:ln xmlns:a="http://schemas.openxmlformats.org/drawingml/2006/main" w="10160">
            <a:solidFill>
              <a:srgbClr val="214F80"/>
            </a:solidFill>
            <a:prstDash val="solid"/>
          </a:ln>
        </p:spPr>
      </p:sp>
      <p:sp>
        <p:nvSpPr>
          <p:cNvPr id="23" name="P30-E022">
            <a:extLst xmlns:a="http://schemas.openxmlformats.org/drawingml/2006/main">
              <a:ext uri="{FF2B5EF4-FFF2-40B4-BE49-F238E27FC236}">
                <a16:creationId xmlns:a16="http://schemas.microsoft.com/office/drawing/2014/main" id="{69380897-456A-438C-BECC-1BF77D5C9E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94700" y="2768600"/>
            <a:ext cx="1689100" cy="2374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24" name="P30-E023">
            <a:extLst xmlns:a="http://schemas.openxmlformats.org/drawingml/2006/main">
              <a:ext uri="{FF2B5EF4-FFF2-40B4-BE49-F238E27FC236}">
                <a16:creationId xmlns:a16="http://schemas.microsoft.com/office/drawing/2014/main" id="{29FF7092-3279-4030-8156-D5AD88202D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2921000"/>
            <a:ext cx="1384300" cy="19646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3600"/>
              </a:lnSpc>
              <a:buNone/>
              <a:defRPr sz="13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3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Recuperação</a:t>
            </a:r>
          </a:p>
        </p:txBody>
      </p:sp>
      <p:sp>
        <p:nvSpPr>
          <p:cNvPr id="25" name="P30-E024">
            <a:extLst xmlns:a="http://schemas.openxmlformats.org/drawingml/2006/main">
              <a:ext uri="{FF2B5EF4-FFF2-40B4-BE49-F238E27FC236}">
                <a16:creationId xmlns:a16="http://schemas.microsoft.com/office/drawing/2014/main" id="{8C36EAAD-C7B4-4249-851B-3E83E92EE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47100" y="3193669"/>
            <a:ext cx="1384300" cy="36366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Direito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evidências</a:t>
            </a:r>
          </a:p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examinar.</a:t>
            </a:r>
          </a:p>
        </p:txBody>
      </p:sp>
      <p:sp>
        <p:nvSpPr>
          <p:cNvPr id="26" name="P30-E025">
            <a:extLst xmlns:a="http://schemas.openxmlformats.org/drawingml/2006/main">
              <a:ext uri="{FF2B5EF4-FFF2-40B4-BE49-F238E27FC236}">
                <a16:creationId xmlns:a16="http://schemas.microsoft.com/office/drawing/2014/main" id="{E7D1142A-D088-4472-BDF0-50D510EBD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600700"/>
            <a:ext cx="9474200" cy="30226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20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Cobrança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depende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gatilho</a:t>
            </a:r>
            <a:r>
              <a:rPr sz="20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confirmado.</a:t>
            </a:r>
          </a:p>
        </p:txBody>
      </p:sp>
      <p:sp>
        <p:nvSpPr>
          <p:cNvPr id="27" name="P30-E026">
            <a:extLst xmlns:a="http://schemas.openxmlformats.org/drawingml/2006/main">
              <a:ext uri="{FF2B5EF4-FFF2-40B4-BE49-F238E27FC236}">
                <a16:creationId xmlns:a16="http://schemas.microsoft.com/office/drawing/2014/main" id="{3CDACAF1-632E-4A00-82F0-22E3F9BED4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Hipótese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valores.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recuperação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gatilhos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aplicáveis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prova.</a:t>
            </a:r>
          </a:p>
        </p:txBody>
      </p:sp>
    </p:spTree>
    <p:extLst>
      <p:ext uri="{BB962C8B-B14F-4D97-AF65-F5344CB8AC3E}">
        <p14:creationId xmlns:p14="http://schemas.microsoft.com/office/powerpoint/2010/main" val="88520490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50B905CF-F0F5-4FF9-A299-EC214175AB1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bc14916cd2a4049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1-E001">
            <a:extLst xmlns:a="http://schemas.openxmlformats.org/drawingml/2006/main">
              <a:ext uri="{FF2B5EF4-FFF2-40B4-BE49-F238E27FC236}">
                <a16:creationId xmlns:a16="http://schemas.microsoft.com/office/drawing/2014/main" id="{FC27EF6D-AEDA-48DA-B673-4E8F83C060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1-E002">
            <a:extLst xmlns:a="http://schemas.openxmlformats.org/drawingml/2006/main">
              <a:ext uri="{FF2B5EF4-FFF2-40B4-BE49-F238E27FC236}">
                <a16:creationId xmlns:a16="http://schemas.microsoft.com/office/drawing/2014/main" id="{BC4B3150-F616-46B7-8F7B-F0E470AF2C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31</a:t>
            </a:r>
          </a:p>
        </p:txBody>
      </p:sp>
      <p:sp>
        <p:nvSpPr>
          <p:cNvPr id="4" name="P31-E003">
            <a:extLst xmlns:a="http://schemas.openxmlformats.org/drawingml/2006/main">
              <a:ext uri="{FF2B5EF4-FFF2-40B4-BE49-F238E27FC236}">
                <a16:creationId xmlns:a16="http://schemas.microsoft.com/office/drawing/2014/main" id="{8476C01D-02EE-4BD0-A040-D14162CEA1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INVENTÁRIO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CUSTOS</a:t>
            </a:r>
          </a:p>
        </p:txBody>
      </p:sp>
      <p:sp>
        <p:nvSpPr>
          <p:cNvPr id="5" name="P31-E004">
            <a:extLst xmlns:a="http://schemas.openxmlformats.org/drawingml/2006/main">
              <a:ext uri="{FF2B5EF4-FFF2-40B4-BE49-F238E27FC236}">
                <a16:creationId xmlns:a16="http://schemas.microsoft.com/office/drawing/2014/main" id="{A49CF7BB-8E28-4336-8349-40722D338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392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estrada: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custos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</a:t>
            </a:r>
          </a:p>
        </p:txBody>
      </p:sp>
      <p:sp>
        <p:nvSpPr>
          <p:cNvPr id="6" name="P31-E005">
            <a:extLst xmlns:a="http://schemas.openxmlformats.org/drawingml/2006/main">
              <a:ext uri="{FF2B5EF4-FFF2-40B4-BE49-F238E27FC236}">
                <a16:creationId xmlns:a16="http://schemas.microsoft.com/office/drawing/2014/main" id="{FD817928-D775-455B-BB23-9BD71A9495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85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orçamento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começa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disponibilidade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lote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expedição.</a:t>
            </a:r>
          </a:p>
        </p:txBody>
      </p:sp>
      <p:sp>
        <p:nvSpPr>
          <p:cNvPr id="7" name="P31-E006">
            <a:extLst xmlns:a="http://schemas.openxmlformats.org/drawingml/2006/main">
              <a:ext uri="{FF2B5EF4-FFF2-40B4-BE49-F238E27FC236}">
                <a16:creationId xmlns:a16="http://schemas.microsoft.com/office/drawing/2014/main" id="{6E209531-EF2C-4497-83F0-5A546FC2B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3000"/>
            <a:ext cx="9474200" cy="39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1-E007">
            <a:extLst xmlns:a="http://schemas.openxmlformats.org/drawingml/2006/main">
              <a:ext uri="{FF2B5EF4-FFF2-40B4-BE49-F238E27FC236}">
                <a16:creationId xmlns:a16="http://schemas.microsoft.com/office/drawing/2014/main" id="{4D2FE21F-89AD-4B54-A410-F3BC33E245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Categoria</a:t>
            </a:r>
          </a:p>
        </p:txBody>
      </p:sp>
      <p:sp>
        <p:nvSpPr>
          <p:cNvPr id="9" name="P31-E008">
            <a:extLst xmlns:a="http://schemas.openxmlformats.org/drawingml/2006/main">
              <a:ext uri="{FF2B5EF4-FFF2-40B4-BE49-F238E27FC236}">
                <a16:creationId xmlns:a16="http://schemas.microsoft.com/office/drawing/2014/main" id="{7E5B5762-C3F8-4D8C-9403-2DE46373CC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5146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gerar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</a:t>
            </a:r>
          </a:p>
        </p:txBody>
      </p:sp>
      <p:sp>
        <p:nvSpPr>
          <p:cNvPr id="10" name="P31-E009">
            <a:extLst xmlns:a="http://schemas.openxmlformats.org/drawingml/2006/main">
              <a:ext uri="{FF2B5EF4-FFF2-40B4-BE49-F238E27FC236}">
                <a16:creationId xmlns:a16="http://schemas.microsoft.com/office/drawing/2014/main" id="{15B37DE8-9B46-4D48-A50F-3134AD653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5146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conferir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antes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somar</a:t>
            </a:r>
          </a:p>
        </p:txBody>
      </p:sp>
      <p:sp>
        <p:nvSpPr>
          <p:cNvPr id="11" name="P31-E010">
            <a:extLst xmlns:a="http://schemas.openxmlformats.org/drawingml/2006/main">
              <a:ext uri="{FF2B5EF4-FFF2-40B4-BE49-F238E27FC236}">
                <a16:creationId xmlns:a16="http://schemas.microsoft.com/office/drawing/2014/main" id="{150206E4-7F19-4FCB-B0CD-E38CFD8BBB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6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2" name="P31-E011">
            <a:extLst xmlns:a="http://schemas.openxmlformats.org/drawingml/2006/main">
              <a:ext uri="{FF2B5EF4-FFF2-40B4-BE49-F238E27FC236}">
                <a16:creationId xmlns:a16="http://schemas.microsoft.com/office/drawing/2014/main" id="{CF4BA246-47AC-4F76-886B-1ADCCEFA33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8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Recepção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expedição</a:t>
            </a:r>
          </a:p>
        </p:txBody>
      </p:sp>
      <p:sp>
        <p:nvSpPr>
          <p:cNvPr id="13" name="P31-E012">
            <a:extLst xmlns:a="http://schemas.openxmlformats.org/drawingml/2006/main">
              <a:ext uri="{FF2B5EF4-FFF2-40B4-BE49-F238E27FC236}">
                <a16:creationId xmlns:a16="http://schemas.microsoft.com/office/drawing/2014/main" id="{B4C46CA0-F022-4B5F-9F06-BFC32A498F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08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Pesagem,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amostragem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manuseio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lote.</a:t>
            </a:r>
          </a:p>
        </p:txBody>
      </p:sp>
      <p:sp>
        <p:nvSpPr>
          <p:cNvPr id="14" name="P31-E013">
            <a:extLst xmlns:a="http://schemas.openxmlformats.org/drawingml/2006/main">
              <a:ext uri="{FF2B5EF4-FFF2-40B4-BE49-F238E27FC236}">
                <a16:creationId xmlns:a16="http://schemas.microsoft.com/office/drawing/2014/main" id="{FFBF727E-D53C-48BC-A088-BE468D0EF8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908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Quais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atividades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já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integram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serviço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contratado?</a:t>
            </a:r>
          </a:p>
        </p:txBody>
      </p:sp>
      <p:sp>
        <p:nvSpPr>
          <p:cNvPr id="15" name="P31-E014">
            <a:extLst xmlns:a="http://schemas.openxmlformats.org/drawingml/2006/main">
              <a:ext uri="{FF2B5EF4-FFF2-40B4-BE49-F238E27FC236}">
                <a16:creationId xmlns:a16="http://schemas.microsoft.com/office/drawing/2014/main" id="{F51E12D0-5423-44C9-8EAB-5E7C64F111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2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6" name="P31-E015">
            <a:extLst xmlns:a="http://schemas.openxmlformats.org/drawingml/2006/main">
              <a:ext uri="{FF2B5EF4-FFF2-40B4-BE49-F238E27FC236}">
                <a16:creationId xmlns:a16="http://schemas.microsoft.com/office/drawing/2014/main" id="{9CEE5F11-3E98-4996-8511-D993BCA58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94100"/>
            <a:ext cx="19812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Armazenagem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conservação</a:t>
            </a:r>
          </a:p>
        </p:txBody>
      </p:sp>
      <p:sp>
        <p:nvSpPr>
          <p:cNvPr id="17" name="P31-E016">
            <a:extLst xmlns:a="http://schemas.openxmlformats.org/drawingml/2006/main">
              <a:ext uri="{FF2B5EF4-FFF2-40B4-BE49-F238E27FC236}">
                <a16:creationId xmlns:a16="http://schemas.microsoft.com/office/drawing/2014/main" id="{9CB8C472-DBCD-4751-B770-1B2F321341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5941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Estoque,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período,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ocupação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eventuais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mínimos.</a:t>
            </a:r>
          </a:p>
        </p:txBody>
      </p:sp>
      <p:sp>
        <p:nvSpPr>
          <p:cNvPr id="18" name="P31-E017">
            <a:extLst xmlns:a="http://schemas.openxmlformats.org/drawingml/2006/main">
              <a:ext uri="{FF2B5EF4-FFF2-40B4-BE49-F238E27FC236}">
                <a16:creationId xmlns:a16="http://schemas.microsoft.com/office/drawing/2014/main" id="{7A202734-BC30-4730-980E-29AE2C522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35941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Unidade,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período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início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contagem.</a:t>
            </a:r>
          </a:p>
        </p:txBody>
      </p:sp>
      <p:sp>
        <p:nvSpPr>
          <p:cNvPr id="19" name="P31-E018">
            <a:extLst xmlns:a="http://schemas.openxmlformats.org/drawingml/2006/main">
              <a:ext uri="{FF2B5EF4-FFF2-40B4-BE49-F238E27FC236}">
                <a16:creationId xmlns:a16="http://schemas.microsoft.com/office/drawing/2014/main" id="{70E0FA9B-C572-4E6C-9676-C611B3209E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8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0" name="P31-E019">
            <a:extLst xmlns:a="http://schemas.openxmlformats.org/drawingml/2006/main">
              <a:ext uri="{FF2B5EF4-FFF2-40B4-BE49-F238E27FC236}">
                <a16:creationId xmlns:a16="http://schemas.microsoft.com/office/drawing/2014/main" id="{BC21DE9C-5447-4460-A14C-04C5EC4219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799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Limpeza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secagem</a:t>
            </a:r>
          </a:p>
        </p:txBody>
      </p:sp>
      <p:sp>
        <p:nvSpPr>
          <p:cNvPr id="21" name="P31-E020">
            <a:extLst xmlns:a="http://schemas.openxmlformats.org/drawingml/2006/main">
              <a:ext uri="{FF2B5EF4-FFF2-40B4-BE49-F238E27FC236}">
                <a16:creationId xmlns:a16="http://schemas.microsoft.com/office/drawing/2014/main" id="{50E77935-C78F-4035-AE0C-DF783A2D5B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2799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necessário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contratado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produto.</a:t>
            </a:r>
          </a:p>
        </p:txBody>
      </p:sp>
      <p:sp>
        <p:nvSpPr>
          <p:cNvPr id="22" name="P31-E021">
            <a:extLst xmlns:a="http://schemas.openxmlformats.org/drawingml/2006/main">
              <a:ext uri="{FF2B5EF4-FFF2-40B4-BE49-F238E27FC236}">
                <a16:creationId xmlns:a16="http://schemas.microsoft.com/office/drawing/2014/main" id="{E608D7C8-4798-44B7-ADF0-7EAF1F574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2799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Critério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técnico,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autorização,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inclusão.</a:t>
            </a:r>
          </a:p>
        </p:txBody>
      </p:sp>
      <p:sp>
        <p:nvSpPr>
          <p:cNvPr id="23" name="P31-E022">
            <a:extLst xmlns:a="http://schemas.openxmlformats.org/drawingml/2006/main">
              <a:ext uri="{FF2B5EF4-FFF2-40B4-BE49-F238E27FC236}">
                <a16:creationId xmlns:a16="http://schemas.microsoft.com/office/drawing/2014/main" id="{55F237C4-2082-4992-8E81-9A1E6318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31-E023">
            <a:extLst xmlns:a="http://schemas.openxmlformats.org/drawingml/2006/main">
              <a:ext uri="{FF2B5EF4-FFF2-40B4-BE49-F238E27FC236}">
                <a16:creationId xmlns:a16="http://schemas.microsoft.com/office/drawing/2014/main" id="{DBE98A0D-8272-42C4-BB53-6C7F181E01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57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Frete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rodoviário</a:t>
            </a:r>
          </a:p>
        </p:txBody>
      </p:sp>
      <p:sp>
        <p:nvSpPr>
          <p:cNvPr id="25" name="P31-E024">
            <a:extLst xmlns:a="http://schemas.openxmlformats.org/drawingml/2006/main">
              <a:ext uri="{FF2B5EF4-FFF2-40B4-BE49-F238E27FC236}">
                <a16:creationId xmlns:a16="http://schemas.microsoft.com/office/drawing/2014/main" id="{F19524C5-DBA1-4A96-B9B6-2DDF1CEA1A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9657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veículo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atendimento.</a:t>
            </a:r>
          </a:p>
        </p:txBody>
      </p:sp>
      <p:sp>
        <p:nvSpPr>
          <p:cNvPr id="26" name="P31-E025">
            <a:extLst xmlns:a="http://schemas.openxmlformats.org/drawingml/2006/main">
              <a:ext uri="{FF2B5EF4-FFF2-40B4-BE49-F238E27FC236}">
                <a16:creationId xmlns:a16="http://schemas.microsoft.com/office/drawing/2014/main" id="{B4E90E47-8039-491E-B212-52D6AA5CE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9657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Retorno,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desvio,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reentrega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adicionais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previstos.</a:t>
            </a:r>
          </a:p>
        </p:txBody>
      </p:sp>
      <p:sp>
        <p:nvSpPr>
          <p:cNvPr id="27" name="P31-E026">
            <a:extLst xmlns:a="http://schemas.openxmlformats.org/drawingml/2006/main">
              <a:ext uri="{FF2B5EF4-FFF2-40B4-BE49-F238E27FC236}">
                <a16:creationId xmlns:a16="http://schemas.microsoft.com/office/drawing/2014/main" id="{91951F18-EABE-4FBF-BD3E-284BFA788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9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1-E027">
            <a:extLst xmlns:a="http://schemas.openxmlformats.org/drawingml/2006/main">
              <a:ext uri="{FF2B5EF4-FFF2-40B4-BE49-F238E27FC236}">
                <a16:creationId xmlns:a16="http://schemas.microsoft.com/office/drawing/2014/main" id="{324B640E-F34F-4C4F-9F4A-E7F461335C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515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Pedágio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</a:p>
        </p:txBody>
      </p:sp>
      <p:sp>
        <p:nvSpPr>
          <p:cNvPr id="29" name="P31-E028">
            <a:extLst xmlns:a="http://schemas.openxmlformats.org/drawingml/2006/main">
              <a:ext uri="{FF2B5EF4-FFF2-40B4-BE49-F238E27FC236}">
                <a16:creationId xmlns:a16="http://schemas.microsoft.com/office/drawing/2014/main" id="{4BED123D-E58A-4D08-9995-FECA4C0207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6515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Rota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Vale-pedágio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brasileiro: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D02.</a:t>
            </a:r>
          </a:p>
        </p:txBody>
      </p:sp>
      <p:sp>
        <p:nvSpPr>
          <p:cNvPr id="30" name="P31-E029">
            <a:extLst xmlns:a="http://schemas.openxmlformats.org/drawingml/2006/main">
              <a:ext uri="{FF2B5EF4-FFF2-40B4-BE49-F238E27FC236}">
                <a16:creationId xmlns:a16="http://schemas.microsoft.com/office/drawing/2014/main" id="{86EE0500-AA4E-4428-A6E0-63CEF265C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56515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Responsável,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enquadramento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separação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frete.</a:t>
            </a:r>
          </a:p>
        </p:txBody>
      </p:sp>
      <p:sp>
        <p:nvSpPr>
          <p:cNvPr id="31" name="P31-E030">
            <a:extLst xmlns:a="http://schemas.openxmlformats.org/drawingml/2006/main">
              <a:ext uri="{FF2B5EF4-FFF2-40B4-BE49-F238E27FC236}">
                <a16:creationId xmlns:a16="http://schemas.microsoft.com/office/drawing/2014/main" id="{56F6E9E4-38C1-4C59-A7FC-57B4E94A0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2" name="P31-E031">
            <a:extLst xmlns:a="http://schemas.openxmlformats.org/drawingml/2006/main">
              <a:ext uri="{FF2B5EF4-FFF2-40B4-BE49-F238E27FC236}">
                <a16:creationId xmlns:a16="http://schemas.microsoft.com/office/drawing/2014/main" id="{E60AF1FF-8253-4C27-B2E0-6F86EE30D0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37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Espera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reprogramação</a:t>
            </a:r>
          </a:p>
        </p:txBody>
      </p:sp>
      <p:sp>
        <p:nvSpPr>
          <p:cNvPr id="33" name="P31-E032">
            <a:extLst xmlns:a="http://schemas.openxmlformats.org/drawingml/2006/main">
              <a:ext uri="{FF2B5EF4-FFF2-40B4-BE49-F238E27FC236}">
                <a16:creationId xmlns:a16="http://schemas.microsoft.com/office/drawing/2014/main" id="{BA183C65-54E7-4A47-94F0-7D507B0003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337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Fila,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janela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perdida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carga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indisponível.</a:t>
            </a:r>
          </a:p>
        </p:txBody>
      </p:sp>
      <p:sp>
        <p:nvSpPr>
          <p:cNvPr id="34" name="P31-E033">
            <a:extLst xmlns:a="http://schemas.openxmlformats.org/drawingml/2006/main">
              <a:ext uri="{FF2B5EF4-FFF2-40B4-BE49-F238E27FC236}">
                <a16:creationId xmlns:a16="http://schemas.microsoft.com/office/drawing/2014/main" id="{75312547-2597-4ADA-A0DB-43531B488D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6337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Contrato,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local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chegada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comprovada.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Brasil: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D01.</a:t>
            </a:r>
          </a:p>
        </p:txBody>
      </p:sp>
      <p:sp>
        <p:nvSpPr>
          <p:cNvPr id="35" name="P31-E034">
            <a:extLst xmlns:a="http://schemas.openxmlformats.org/drawingml/2006/main">
              <a:ext uri="{FF2B5EF4-FFF2-40B4-BE49-F238E27FC236}">
                <a16:creationId xmlns:a16="http://schemas.microsoft.com/office/drawing/2014/main" id="{C1E1379B-2EE7-4B8F-B03D-312B902854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6" name="P31-E035">
            <a:extLst xmlns:a="http://schemas.openxmlformats.org/drawingml/2006/main">
              <a:ext uri="{FF2B5EF4-FFF2-40B4-BE49-F238E27FC236}">
                <a16:creationId xmlns:a16="http://schemas.microsoft.com/office/drawing/2014/main" id="{65D2CB9C-4D43-4430-BDED-1360E3094F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866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Categorias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investigar.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incidência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inclusão;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custo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vez.</a:t>
            </a:r>
          </a:p>
        </p:txBody>
      </p:sp>
    </p:spTree>
    <p:extLst>
      <p:ext uri="{BB962C8B-B14F-4D97-AF65-F5344CB8AC3E}">
        <p14:creationId xmlns:p14="http://schemas.microsoft.com/office/powerpoint/2010/main" val="70443708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E558909B-FF4C-4427-8C3C-3ECCDBCBFD5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dbff590d671421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2-E001">
            <a:extLst xmlns:a="http://schemas.openxmlformats.org/drawingml/2006/main">
              <a:ext uri="{FF2B5EF4-FFF2-40B4-BE49-F238E27FC236}">
                <a16:creationId xmlns:a16="http://schemas.microsoft.com/office/drawing/2014/main" id="{95A80561-F624-4BC9-9080-F26314501A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2-E002">
            <a:extLst xmlns:a="http://schemas.openxmlformats.org/drawingml/2006/main">
              <a:ext uri="{FF2B5EF4-FFF2-40B4-BE49-F238E27FC236}">
                <a16:creationId xmlns:a16="http://schemas.microsoft.com/office/drawing/2014/main" id="{346AC5C8-C456-49FA-A0DD-2C0BCECA9D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32</a:t>
            </a:r>
          </a:p>
        </p:txBody>
      </p:sp>
      <p:sp>
        <p:nvSpPr>
          <p:cNvPr id="4" name="P32-E003">
            <a:extLst xmlns:a="http://schemas.openxmlformats.org/drawingml/2006/main">
              <a:ext uri="{FF2B5EF4-FFF2-40B4-BE49-F238E27FC236}">
                <a16:creationId xmlns:a16="http://schemas.microsoft.com/office/drawing/2014/main" id="{F3726DE0-0510-4B3F-8C95-D90D7DB1D6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INVENTÁRIO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CUSTOS</a:t>
            </a:r>
          </a:p>
        </p:txBody>
      </p:sp>
      <p:sp>
        <p:nvSpPr>
          <p:cNvPr id="5" name="P32-E004">
            <a:extLst xmlns:a="http://schemas.openxmlformats.org/drawingml/2006/main">
              <a:ext uri="{FF2B5EF4-FFF2-40B4-BE49-F238E27FC236}">
                <a16:creationId xmlns:a16="http://schemas.microsoft.com/office/drawing/2014/main" id="{760AADCC-E283-4B1D-997D-FF7D28977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392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Porto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navio: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custos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</a:t>
            </a:r>
          </a:p>
        </p:txBody>
      </p:sp>
      <p:sp>
        <p:nvSpPr>
          <p:cNvPr id="6" name="P32-E005">
            <a:extLst xmlns:a="http://schemas.openxmlformats.org/drawingml/2006/main">
              <a:ext uri="{FF2B5EF4-FFF2-40B4-BE49-F238E27FC236}">
                <a16:creationId xmlns:a16="http://schemas.microsoft.com/office/drawing/2014/main" id="{6E7C9CA2-290F-4971-A178-08D1DF8F37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85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Autoridade,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terminal,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operador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afretamento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precisam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referências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distintas.</a:t>
            </a:r>
          </a:p>
        </p:txBody>
      </p:sp>
      <p:sp>
        <p:nvSpPr>
          <p:cNvPr id="7" name="P32-E006">
            <a:extLst xmlns:a="http://schemas.openxmlformats.org/drawingml/2006/main">
              <a:ext uri="{FF2B5EF4-FFF2-40B4-BE49-F238E27FC236}">
                <a16:creationId xmlns:a16="http://schemas.microsoft.com/office/drawing/2014/main" id="{5350CA6D-1803-49E3-988B-F4EAA2252D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3000"/>
            <a:ext cx="9474200" cy="39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2-E007">
            <a:extLst xmlns:a="http://schemas.openxmlformats.org/drawingml/2006/main">
              <a:ext uri="{FF2B5EF4-FFF2-40B4-BE49-F238E27FC236}">
                <a16:creationId xmlns:a16="http://schemas.microsoft.com/office/drawing/2014/main" id="{C732B876-74BD-4AFB-B721-93E1CE413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Categoria</a:t>
            </a:r>
          </a:p>
        </p:txBody>
      </p:sp>
      <p:sp>
        <p:nvSpPr>
          <p:cNvPr id="9" name="P32-E008">
            <a:extLst xmlns:a="http://schemas.openxmlformats.org/drawingml/2006/main">
              <a:ext uri="{FF2B5EF4-FFF2-40B4-BE49-F238E27FC236}">
                <a16:creationId xmlns:a16="http://schemas.microsoft.com/office/drawing/2014/main" id="{DCAD319F-C7A7-46F8-B65B-F432F4466D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5146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gerar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</a:t>
            </a:r>
          </a:p>
        </p:txBody>
      </p:sp>
      <p:sp>
        <p:nvSpPr>
          <p:cNvPr id="10" name="P32-E009">
            <a:extLst xmlns:a="http://schemas.openxmlformats.org/drawingml/2006/main">
              <a:ext uri="{FF2B5EF4-FFF2-40B4-BE49-F238E27FC236}">
                <a16:creationId xmlns:a16="http://schemas.microsoft.com/office/drawing/2014/main" id="{95A63A46-AF20-49DC-82E7-51EA93B2D9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5146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conferir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antes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somar</a:t>
            </a:r>
          </a:p>
        </p:txBody>
      </p:sp>
      <p:sp>
        <p:nvSpPr>
          <p:cNvPr id="11" name="P32-E010">
            <a:extLst xmlns:a="http://schemas.openxmlformats.org/drawingml/2006/main">
              <a:ext uri="{FF2B5EF4-FFF2-40B4-BE49-F238E27FC236}">
                <a16:creationId xmlns:a16="http://schemas.microsoft.com/office/drawing/2014/main" id="{F34DD0E4-3706-4524-A056-C70033BDF1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6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2" name="P32-E011">
            <a:extLst xmlns:a="http://schemas.openxmlformats.org/drawingml/2006/main">
              <a:ext uri="{FF2B5EF4-FFF2-40B4-BE49-F238E27FC236}">
                <a16:creationId xmlns:a16="http://schemas.microsoft.com/office/drawing/2014/main" id="{D5F5AFB7-CDBE-465D-8DFF-E439191F36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8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Infraestrutura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portuária</a:t>
            </a:r>
          </a:p>
        </p:txBody>
      </p:sp>
      <p:sp>
        <p:nvSpPr>
          <p:cNvPr id="13" name="P32-E012">
            <a:extLst xmlns:a="http://schemas.openxmlformats.org/drawingml/2006/main">
              <a:ext uri="{FF2B5EF4-FFF2-40B4-BE49-F238E27FC236}">
                <a16:creationId xmlns:a16="http://schemas.microsoft.com/office/drawing/2014/main" id="{1E7009F0-27E6-478F-B2BF-C2D8876A2D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08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Acesso,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acostagem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outros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usos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previstos.</a:t>
            </a:r>
          </a:p>
        </p:txBody>
      </p:sp>
      <p:sp>
        <p:nvSpPr>
          <p:cNvPr id="14" name="P32-E013">
            <a:extLst xmlns:a="http://schemas.openxmlformats.org/drawingml/2006/main">
              <a:ext uri="{FF2B5EF4-FFF2-40B4-BE49-F238E27FC236}">
                <a16:creationId xmlns:a16="http://schemas.microsoft.com/office/drawing/2014/main" id="{3321BF2F-EC4C-4B75-93AE-5B6B83FC9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9083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Tabela,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vigência,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sujeito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cobrado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unidade.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M07.</a:t>
            </a:r>
          </a:p>
        </p:txBody>
      </p:sp>
      <p:sp>
        <p:nvSpPr>
          <p:cNvPr id="15" name="P32-E014">
            <a:extLst xmlns:a="http://schemas.openxmlformats.org/drawingml/2006/main">
              <a:ext uri="{FF2B5EF4-FFF2-40B4-BE49-F238E27FC236}">
                <a16:creationId xmlns:a16="http://schemas.microsoft.com/office/drawing/2014/main" id="{B6CA7E94-84C8-4ED5-AB1B-4C366B5DD9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2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6" name="P32-E015">
            <a:extLst xmlns:a="http://schemas.openxmlformats.org/drawingml/2006/main">
              <a:ext uri="{FF2B5EF4-FFF2-40B4-BE49-F238E27FC236}">
                <a16:creationId xmlns:a16="http://schemas.microsoft.com/office/drawing/2014/main" id="{9D590111-6211-4C0D-9A75-498B07E90E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941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Terminal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manuseio</a:t>
            </a:r>
          </a:p>
        </p:txBody>
      </p:sp>
      <p:sp>
        <p:nvSpPr>
          <p:cNvPr id="17" name="P32-E016">
            <a:extLst xmlns:a="http://schemas.openxmlformats.org/drawingml/2006/main">
              <a:ext uri="{FF2B5EF4-FFF2-40B4-BE49-F238E27FC236}">
                <a16:creationId xmlns:a16="http://schemas.microsoft.com/office/drawing/2014/main" id="{4A534819-4E07-42D8-A412-9F679E62C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5941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Recebimento,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movimentação,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carregamento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equipamentos.</a:t>
            </a:r>
          </a:p>
        </p:txBody>
      </p:sp>
      <p:sp>
        <p:nvSpPr>
          <p:cNvPr id="18" name="P32-E017">
            <a:extLst xmlns:a="http://schemas.openxmlformats.org/drawingml/2006/main">
              <a:ext uri="{FF2B5EF4-FFF2-40B4-BE49-F238E27FC236}">
                <a16:creationId xmlns:a16="http://schemas.microsoft.com/office/drawing/2014/main" id="{859B23A7-7E6D-4BF8-BCDA-DB4125FC7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35941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incluídos,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extras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capacidade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reservada.</a:t>
            </a:r>
          </a:p>
        </p:txBody>
      </p:sp>
      <p:sp>
        <p:nvSpPr>
          <p:cNvPr id="19" name="P32-E018">
            <a:extLst xmlns:a="http://schemas.openxmlformats.org/drawingml/2006/main">
              <a:ext uri="{FF2B5EF4-FFF2-40B4-BE49-F238E27FC236}">
                <a16:creationId xmlns:a16="http://schemas.microsoft.com/office/drawing/2014/main" id="{A549F346-117A-4F57-BE84-71ACD5EA30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8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0" name="P32-E019">
            <a:extLst xmlns:a="http://schemas.openxmlformats.org/drawingml/2006/main">
              <a:ext uri="{FF2B5EF4-FFF2-40B4-BE49-F238E27FC236}">
                <a16:creationId xmlns:a16="http://schemas.microsoft.com/office/drawing/2014/main" id="{549F2F9A-DEFB-4DB5-8F6D-F83017A42E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799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escala</a:t>
            </a:r>
          </a:p>
        </p:txBody>
      </p:sp>
      <p:sp>
        <p:nvSpPr>
          <p:cNvPr id="21" name="P32-E020">
            <a:extLst xmlns:a="http://schemas.openxmlformats.org/drawingml/2006/main">
              <a:ext uri="{FF2B5EF4-FFF2-40B4-BE49-F238E27FC236}">
                <a16:creationId xmlns:a16="http://schemas.microsoft.com/office/drawing/2014/main" id="{466B391A-6799-4E59-9810-044162266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2799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Agenciamento,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praticagem,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rebocadores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amarração.</a:t>
            </a:r>
          </a:p>
        </p:txBody>
      </p:sp>
      <p:sp>
        <p:nvSpPr>
          <p:cNvPr id="22" name="P32-E021">
            <a:extLst xmlns:a="http://schemas.openxmlformats.org/drawingml/2006/main">
              <a:ext uri="{FF2B5EF4-FFF2-40B4-BE49-F238E27FC236}">
                <a16:creationId xmlns:a16="http://schemas.microsoft.com/office/drawing/2014/main" id="{9C00F9E8-569E-435C-8BC4-EBC1060E6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2799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contrata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quais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itens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integram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frete?</a:t>
            </a:r>
          </a:p>
        </p:txBody>
      </p:sp>
      <p:sp>
        <p:nvSpPr>
          <p:cNvPr id="23" name="P32-E022">
            <a:extLst xmlns:a="http://schemas.openxmlformats.org/drawingml/2006/main">
              <a:ext uri="{FF2B5EF4-FFF2-40B4-BE49-F238E27FC236}">
                <a16:creationId xmlns:a16="http://schemas.microsoft.com/office/drawing/2014/main" id="{0606D686-C83D-43B7-B9CB-DBCBC67A9E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32-E023">
            <a:extLst xmlns:a="http://schemas.openxmlformats.org/drawingml/2006/main">
              <a:ext uri="{FF2B5EF4-FFF2-40B4-BE49-F238E27FC236}">
                <a16:creationId xmlns:a16="http://schemas.microsoft.com/office/drawing/2014/main" id="{573448E8-5555-4A4B-8954-4818215B67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57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Frete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despesas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navio</a:t>
            </a:r>
          </a:p>
        </p:txBody>
      </p:sp>
      <p:sp>
        <p:nvSpPr>
          <p:cNvPr id="25" name="P32-E024">
            <a:extLst xmlns:a="http://schemas.openxmlformats.org/drawingml/2006/main">
              <a:ext uri="{FF2B5EF4-FFF2-40B4-BE49-F238E27FC236}">
                <a16:creationId xmlns:a16="http://schemas.microsoft.com/office/drawing/2014/main" id="{AA3C5AD0-3BBF-4F0C-96B7-35945EC22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9657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Afretamento,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cláusulas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eventuais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adicionais.</a:t>
            </a:r>
          </a:p>
        </p:txBody>
      </p:sp>
      <p:sp>
        <p:nvSpPr>
          <p:cNvPr id="26" name="P32-E025">
            <a:extLst xmlns:a="http://schemas.openxmlformats.org/drawingml/2006/main">
              <a:ext uri="{FF2B5EF4-FFF2-40B4-BE49-F238E27FC236}">
                <a16:creationId xmlns:a16="http://schemas.microsoft.com/office/drawing/2014/main" id="{DBBBF6D6-4944-4D3E-B42F-B6FAC9B053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9657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moeda,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pagamentos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itens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já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incluídos.</a:t>
            </a:r>
          </a:p>
        </p:txBody>
      </p:sp>
      <p:sp>
        <p:nvSpPr>
          <p:cNvPr id="27" name="P32-E026">
            <a:extLst xmlns:a="http://schemas.openxmlformats.org/drawingml/2006/main">
              <a:ext uri="{FF2B5EF4-FFF2-40B4-BE49-F238E27FC236}">
                <a16:creationId xmlns:a16="http://schemas.microsoft.com/office/drawing/2014/main" id="{58B2242B-3780-485B-AA82-5F5F9239ED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9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2-E027">
            <a:extLst xmlns:a="http://schemas.openxmlformats.org/drawingml/2006/main">
              <a:ext uri="{FF2B5EF4-FFF2-40B4-BE49-F238E27FC236}">
                <a16:creationId xmlns:a16="http://schemas.microsoft.com/office/drawing/2014/main" id="{081D750B-7614-49B3-A63C-EF309F8A21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515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Demurrage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despatch</a:t>
            </a:r>
          </a:p>
        </p:txBody>
      </p:sp>
      <p:sp>
        <p:nvSpPr>
          <p:cNvPr id="29" name="P32-E028">
            <a:extLst xmlns:a="http://schemas.openxmlformats.org/drawingml/2006/main">
              <a:ext uri="{FF2B5EF4-FFF2-40B4-BE49-F238E27FC236}">
                <a16:creationId xmlns:a16="http://schemas.microsoft.com/office/drawing/2014/main" id="{56A53A63-E1EB-4733-A59D-076FC3A4D58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6515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Laytime,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tempo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admitido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condições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acordadas.</a:t>
            </a:r>
          </a:p>
        </p:txBody>
      </p:sp>
      <p:sp>
        <p:nvSpPr>
          <p:cNvPr id="30" name="P32-E029">
            <a:extLst xmlns:a="http://schemas.openxmlformats.org/drawingml/2006/main">
              <a:ext uri="{FF2B5EF4-FFF2-40B4-BE49-F238E27FC236}">
                <a16:creationId xmlns:a16="http://schemas.microsoft.com/office/drawing/2014/main" id="{C95B5F64-D7AA-471F-A142-8DC554F5F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56515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Taxa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cálculo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contratual.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Despatch,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previsto.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M01.</a:t>
            </a:r>
          </a:p>
        </p:txBody>
      </p:sp>
      <p:sp>
        <p:nvSpPr>
          <p:cNvPr id="31" name="P32-E030">
            <a:extLst xmlns:a="http://schemas.openxmlformats.org/drawingml/2006/main">
              <a:ext uri="{FF2B5EF4-FFF2-40B4-BE49-F238E27FC236}">
                <a16:creationId xmlns:a16="http://schemas.microsoft.com/office/drawing/2014/main" id="{5A2725D8-4143-4898-A270-23B2760DDE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2" name="P32-E031">
            <a:extLst xmlns:a="http://schemas.openxmlformats.org/drawingml/2006/main">
              <a:ext uri="{FF2B5EF4-FFF2-40B4-BE49-F238E27FC236}">
                <a16:creationId xmlns:a16="http://schemas.microsoft.com/office/drawing/2014/main" id="{42B4E165-9FF0-460B-BB90-5F253F9736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37300"/>
            <a:ext cx="19812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Quantidade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operação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extra</a:t>
            </a:r>
          </a:p>
        </p:txBody>
      </p:sp>
      <p:sp>
        <p:nvSpPr>
          <p:cNvPr id="33" name="P32-E032">
            <a:extLst xmlns:a="http://schemas.openxmlformats.org/drawingml/2006/main">
              <a:ext uri="{FF2B5EF4-FFF2-40B4-BE49-F238E27FC236}">
                <a16:creationId xmlns:a16="http://schemas.microsoft.com/office/drawing/2014/main" id="{60B9FC95-5F8D-41D8-B3F1-95AC66E33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337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Possível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deadfreight,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shifting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fumigação.</a:t>
            </a:r>
          </a:p>
        </p:txBody>
      </p:sp>
      <p:sp>
        <p:nvSpPr>
          <p:cNvPr id="34" name="P32-E033">
            <a:extLst xmlns:a="http://schemas.openxmlformats.org/drawingml/2006/main">
              <a:ext uri="{FF2B5EF4-FFF2-40B4-BE49-F238E27FC236}">
                <a16:creationId xmlns:a16="http://schemas.microsoft.com/office/drawing/2014/main" id="{8DBBCB74-7E4C-414A-B024-79E4BA6B2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63373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Cláusula,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causa,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serviço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prova.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M02–M04.</a:t>
            </a:r>
          </a:p>
        </p:txBody>
      </p:sp>
      <p:sp>
        <p:nvSpPr>
          <p:cNvPr id="35" name="P32-E034">
            <a:extLst xmlns:a="http://schemas.openxmlformats.org/drawingml/2006/main">
              <a:ext uri="{FF2B5EF4-FFF2-40B4-BE49-F238E27FC236}">
                <a16:creationId xmlns:a16="http://schemas.microsoft.com/office/drawing/2014/main" id="{798DAAD8-18E2-4B07-98AD-3DA73A2BBD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6" name="P32-E035">
            <a:extLst xmlns:a="http://schemas.openxmlformats.org/drawingml/2006/main">
              <a:ext uri="{FF2B5EF4-FFF2-40B4-BE49-F238E27FC236}">
                <a16:creationId xmlns:a16="http://schemas.microsoft.com/office/drawing/2014/main" id="{B5D91305-2C6E-412E-B0EC-42C5953612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866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Categorias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investigar.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incidência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inclusão;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custo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vez.</a:t>
            </a:r>
          </a:p>
        </p:txBody>
      </p:sp>
    </p:spTree>
    <p:extLst>
      <p:ext uri="{BB962C8B-B14F-4D97-AF65-F5344CB8AC3E}">
        <p14:creationId xmlns:p14="http://schemas.microsoft.com/office/powerpoint/2010/main" val="1796896235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99D5AE26-6052-4174-B036-339E2ADBCDC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1d9f56d05544967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3-E001">
            <a:extLst xmlns:a="http://schemas.openxmlformats.org/drawingml/2006/main">
              <a:ext uri="{FF2B5EF4-FFF2-40B4-BE49-F238E27FC236}">
                <a16:creationId xmlns:a16="http://schemas.microsoft.com/office/drawing/2014/main" id="{E26F544B-FBC1-4E2E-891F-735FAC6B0E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3-E002">
            <a:extLst xmlns:a="http://schemas.openxmlformats.org/drawingml/2006/main">
              <a:ext uri="{FF2B5EF4-FFF2-40B4-BE49-F238E27FC236}">
                <a16:creationId xmlns:a16="http://schemas.microsoft.com/office/drawing/2014/main" id="{B6A39448-BAD6-4C68-A194-7681261D6E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33</a:t>
            </a:r>
          </a:p>
        </p:txBody>
      </p:sp>
      <p:sp>
        <p:nvSpPr>
          <p:cNvPr id="4" name="P33-E003">
            <a:extLst xmlns:a="http://schemas.openxmlformats.org/drawingml/2006/main">
              <a:ext uri="{FF2B5EF4-FFF2-40B4-BE49-F238E27FC236}">
                <a16:creationId xmlns:a16="http://schemas.microsoft.com/office/drawing/2014/main" id="{BDBD5789-CB8A-4D3F-9E85-93F4234178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INVENTÁRIO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CUSTOS</a:t>
            </a:r>
          </a:p>
        </p:txBody>
      </p:sp>
      <p:sp>
        <p:nvSpPr>
          <p:cNvPr id="5" name="P33-E004">
            <a:extLst xmlns:a="http://schemas.openxmlformats.org/drawingml/2006/main">
              <a:ext uri="{FF2B5EF4-FFF2-40B4-BE49-F238E27FC236}">
                <a16:creationId xmlns:a16="http://schemas.microsoft.com/office/drawing/2014/main" id="{F92889EA-6B65-4844-B0D6-87B395AAC5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392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Destino: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liberação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retirada</a:t>
            </a:r>
          </a:p>
        </p:txBody>
      </p:sp>
      <p:sp>
        <p:nvSpPr>
          <p:cNvPr id="6" name="P33-E005">
            <a:extLst xmlns:a="http://schemas.openxmlformats.org/drawingml/2006/main">
              <a:ext uri="{FF2B5EF4-FFF2-40B4-BE49-F238E27FC236}">
                <a16:creationId xmlns:a16="http://schemas.microsoft.com/office/drawing/2014/main" id="{7A9F630E-69DE-4C6F-A979-D55251DFCD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85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entrada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país,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descarga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saída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terminal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têm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controles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próprios.</a:t>
            </a:r>
          </a:p>
        </p:txBody>
      </p:sp>
      <p:sp>
        <p:nvSpPr>
          <p:cNvPr id="7" name="P33-E006">
            <a:extLst xmlns:a="http://schemas.openxmlformats.org/drawingml/2006/main">
              <a:ext uri="{FF2B5EF4-FFF2-40B4-BE49-F238E27FC236}">
                <a16:creationId xmlns:a16="http://schemas.microsoft.com/office/drawing/2014/main" id="{5045C268-88F2-4242-846F-070469C61E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3000"/>
            <a:ext cx="9474200" cy="39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3-E007">
            <a:extLst xmlns:a="http://schemas.openxmlformats.org/drawingml/2006/main">
              <a:ext uri="{FF2B5EF4-FFF2-40B4-BE49-F238E27FC236}">
                <a16:creationId xmlns:a16="http://schemas.microsoft.com/office/drawing/2014/main" id="{636E5853-ACB3-4719-AB63-1363C125A3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Categoria</a:t>
            </a:r>
          </a:p>
        </p:txBody>
      </p:sp>
      <p:sp>
        <p:nvSpPr>
          <p:cNvPr id="9" name="P33-E008">
            <a:extLst xmlns:a="http://schemas.openxmlformats.org/drawingml/2006/main">
              <a:ext uri="{FF2B5EF4-FFF2-40B4-BE49-F238E27FC236}">
                <a16:creationId xmlns:a16="http://schemas.microsoft.com/office/drawing/2014/main" id="{782DF653-1682-4FF1-9BD6-961B20204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5146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gerar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</a:t>
            </a:r>
          </a:p>
        </p:txBody>
      </p:sp>
      <p:sp>
        <p:nvSpPr>
          <p:cNvPr id="10" name="P33-E009">
            <a:extLst xmlns:a="http://schemas.openxmlformats.org/drawingml/2006/main">
              <a:ext uri="{FF2B5EF4-FFF2-40B4-BE49-F238E27FC236}">
                <a16:creationId xmlns:a16="http://schemas.microsoft.com/office/drawing/2014/main" id="{AA60582A-E1FB-4C0D-B1D2-CE605C5297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5146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conferir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antes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somar</a:t>
            </a:r>
          </a:p>
        </p:txBody>
      </p:sp>
      <p:sp>
        <p:nvSpPr>
          <p:cNvPr id="11" name="P33-E010">
            <a:extLst xmlns:a="http://schemas.openxmlformats.org/drawingml/2006/main">
              <a:ext uri="{FF2B5EF4-FFF2-40B4-BE49-F238E27FC236}">
                <a16:creationId xmlns:a16="http://schemas.microsoft.com/office/drawing/2014/main" id="{D94F1283-522F-4085-A4C2-1777504685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6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2" name="P33-E011">
            <a:extLst xmlns:a="http://schemas.openxmlformats.org/drawingml/2006/main">
              <a:ext uri="{FF2B5EF4-FFF2-40B4-BE49-F238E27FC236}">
                <a16:creationId xmlns:a16="http://schemas.microsoft.com/office/drawing/2014/main" id="{FCBA98F0-E96F-4C36-9591-2927AF14D9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8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Descarga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equipamento</a:t>
            </a:r>
          </a:p>
        </p:txBody>
      </p:sp>
      <p:sp>
        <p:nvSpPr>
          <p:cNvPr id="13" name="P33-E012">
            <a:extLst xmlns:a="http://schemas.openxmlformats.org/drawingml/2006/main">
              <a:ext uri="{FF2B5EF4-FFF2-40B4-BE49-F238E27FC236}">
                <a16:creationId xmlns:a16="http://schemas.microsoft.com/office/drawing/2014/main" id="{9BC2D7E7-249C-4510-BA10-697D77B112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08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Operador,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guindastes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transferência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carga.</a:t>
            </a:r>
          </a:p>
        </p:txBody>
      </p:sp>
      <p:sp>
        <p:nvSpPr>
          <p:cNvPr id="14" name="P33-E013">
            <a:extLst xmlns:a="http://schemas.openxmlformats.org/drawingml/2006/main">
              <a:ext uri="{FF2B5EF4-FFF2-40B4-BE49-F238E27FC236}">
                <a16:creationId xmlns:a16="http://schemas.microsoft.com/office/drawing/2014/main" id="{E86FA160-B174-46C3-A80F-825D01E45C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908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Produtividade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pactuada,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jornada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frete.</a:t>
            </a:r>
          </a:p>
        </p:txBody>
      </p:sp>
      <p:sp>
        <p:nvSpPr>
          <p:cNvPr id="15" name="P33-E014">
            <a:extLst xmlns:a="http://schemas.openxmlformats.org/drawingml/2006/main">
              <a:ext uri="{FF2B5EF4-FFF2-40B4-BE49-F238E27FC236}">
                <a16:creationId xmlns:a16="http://schemas.microsoft.com/office/drawing/2014/main" id="{D47ED906-F7DF-41C0-95DD-BAA80AE5D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2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6" name="P33-E015">
            <a:extLst xmlns:a="http://schemas.openxmlformats.org/drawingml/2006/main">
              <a:ext uri="{FF2B5EF4-FFF2-40B4-BE49-F238E27FC236}">
                <a16:creationId xmlns:a16="http://schemas.microsoft.com/office/drawing/2014/main" id="{147BC273-8960-4E9C-BE78-00AADD3857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94100"/>
            <a:ext cx="19812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Permanência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armazenagem</a:t>
            </a:r>
          </a:p>
        </p:txBody>
      </p:sp>
      <p:sp>
        <p:nvSpPr>
          <p:cNvPr id="17" name="P33-E016">
            <a:extLst xmlns:a="http://schemas.openxmlformats.org/drawingml/2006/main">
              <a:ext uri="{FF2B5EF4-FFF2-40B4-BE49-F238E27FC236}">
                <a16:creationId xmlns:a16="http://schemas.microsoft.com/office/drawing/2014/main" id="{BDB6B0FF-E750-437D-BBB8-802135D2DD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5941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Tempo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espaço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usados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instalação.</a:t>
            </a:r>
          </a:p>
        </p:txBody>
      </p:sp>
      <p:sp>
        <p:nvSpPr>
          <p:cNvPr id="18" name="P33-E017">
            <a:extLst xmlns:a="http://schemas.openxmlformats.org/drawingml/2006/main">
              <a:ext uri="{FF2B5EF4-FFF2-40B4-BE49-F238E27FC236}">
                <a16:creationId xmlns:a16="http://schemas.microsoft.com/office/drawing/2014/main" id="{53865776-7ED7-4D39-9531-7931679B3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35941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Franquia,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mínimos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início/fim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regime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aplicável.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D04.</a:t>
            </a:r>
          </a:p>
        </p:txBody>
      </p:sp>
      <p:sp>
        <p:nvSpPr>
          <p:cNvPr id="19" name="P33-E018">
            <a:extLst xmlns:a="http://schemas.openxmlformats.org/drawingml/2006/main">
              <a:ext uri="{FF2B5EF4-FFF2-40B4-BE49-F238E27FC236}">
                <a16:creationId xmlns:a16="http://schemas.microsoft.com/office/drawing/2014/main" id="{889C2700-45F8-47F6-967E-E4B3E7F7A5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8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0" name="P33-E019">
            <a:extLst xmlns:a="http://schemas.openxmlformats.org/drawingml/2006/main">
              <a:ext uri="{FF2B5EF4-FFF2-40B4-BE49-F238E27FC236}">
                <a16:creationId xmlns:a16="http://schemas.microsoft.com/office/drawing/2014/main" id="{5492FE4D-36E3-4501-856F-C944F16355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799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Inspeção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exame</a:t>
            </a:r>
          </a:p>
        </p:txBody>
      </p:sp>
      <p:sp>
        <p:nvSpPr>
          <p:cNvPr id="21" name="P33-E020">
            <a:extLst xmlns:a="http://schemas.openxmlformats.org/drawingml/2006/main">
              <a:ext uri="{FF2B5EF4-FFF2-40B4-BE49-F238E27FC236}">
                <a16:creationId xmlns:a16="http://schemas.microsoft.com/office/drawing/2014/main" id="{7BEFA916-A0ED-4349-AA29-A37857D2B7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2799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Exigência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pública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exame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privado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aplicável.</a:t>
            </a:r>
          </a:p>
        </p:txBody>
      </p:sp>
      <p:sp>
        <p:nvSpPr>
          <p:cNvPr id="22" name="P33-E021">
            <a:extLst xmlns:a="http://schemas.openxmlformats.org/drawingml/2006/main">
              <a:ext uri="{FF2B5EF4-FFF2-40B4-BE49-F238E27FC236}">
                <a16:creationId xmlns:a16="http://schemas.microsoft.com/office/drawing/2014/main" id="{43FDF253-9552-4EF5-99D5-816AD0560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2799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Inspeção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SFA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taxa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elimina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outros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custos.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D07.</a:t>
            </a:r>
          </a:p>
        </p:txBody>
      </p:sp>
      <p:sp>
        <p:nvSpPr>
          <p:cNvPr id="23" name="P33-E022">
            <a:extLst xmlns:a="http://schemas.openxmlformats.org/drawingml/2006/main">
              <a:ext uri="{FF2B5EF4-FFF2-40B4-BE49-F238E27FC236}">
                <a16:creationId xmlns:a16="http://schemas.microsoft.com/office/drawing/2014/main" id="{94682A4B-FEB3-4AD0-8D36-2C06CABCA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33-E023">
            <a:extLst xmlns:a="http://schemas.openxmlformats.org/drawingml/2006/main">
              <a:ext uri="{FF2B5EF4-FFF2-40B4-BE49-F238E27FC236}">
                <a16:creationId xmlns:a16="http://schemas.microsoft.com/office/drawing/2014/main" id="{74F00C91-0B60-49FC-8344-C2BB65535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57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Tratamento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retenção</a:t>
            </a:r>
          </a:p>
        </p:txBody>
      </p:sp>
      <p:sp>
        <p:nvSpPr>
          <p:cNvPr id="25" name="P33-E024">
            <a:extLst xmlns:a="http://schemas.openxmlformats.org/drawingml/2006/main">
              <a:ext uri="{FF2B5EF4-FFF2-40B4-BE49-F238E27FC236}">
                <a16:creationId xmlns:a16="http://schemas.microsoft.com/office/drawing/2014/main" id="{684AB3AA-9FE5-4254-8E81-CF1DD65F5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9657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Medida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exigida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produto,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origem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uso.</a:t>
            </a:r>
          </a:p>
        </p:txBody>
      </p:sp>
      <p:sp>
        <p:nvSpPr>
          <p:cNvPr id="26" name="P33-E025">
            <a:extLst xmlns:a="http://schemas.openxmlformats.org/drawingml/2006/main">
              <a:ext uri="{FF2B5EF4-FFF2-40B4-BE49-F238E27FC236}">
                <a16:creationId xmlns:a16="http://schemas.microsoft.com/office/drawing/2014/main" id="{62858E7C-B0F8-4DD3-8DF6-5AE95F3D80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9657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Autorização,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prestador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liberação.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D06–D07.</a:t>
            </a:r>
          </a:p>
        </p:txBody>
      </p:sp>
      <p:sp>
        <p:nvSpPr>
          <p:cNvPr id="27" name="P33-E026">
            <a:extLst xmlns:a="http://schemas.openxmlformats.org/drawingml/2006/main">
              <a:ext uri="{FF2B5EF4-FFF2-40B4-BE49-F238E27FC236}">
                <a16:creationId xmlns:a16="http://schemas.microsoft.com/office/drawing/2014/main" id="{06659F0C-FA81-417D-846E-6BDC78095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9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3-E027">
            <a:extLst xmlns:a="http://schemas.openxmlformats.org/drawingml/2006/main">
              <a:ext uri="{FF2B5EF4-FFF2-40B4-BE49-F238E27FC236}">
                <a16:creationId xmlns:a16="http://schemas.microsoft.com/office/drawing/2014/main" id="{C2AA356F-468A-4B67-BDBE-6073F191B3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515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Despacho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documentos</a:t>
            </a:r>
          </a:p>
        </p:txBody>
      </p:sp>
      <p:sp>
        <p:nvSpPr>
          <p:cNvPr id="29" name="P33-E028">
            <a:extLst xmlns:a="http://schemas.openxmlformats.org/drawingml/2006/main">
              <a:ext uri="{FF2B5EF4-FFF2-40B4-BE49-F238E27FC236}">
                <a16:creationId xmlns:a16="http://schemas.microsoft.com/office/drawing/2014/main" id="{C3F9DF24-6E4B-4704-8217-D1D01A3065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6515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Despachante,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licenças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emissão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correção.</a:t>
            </a:r>
          </a:p>
        </p:txBody>
      </p:sp>
      <p:sp>
        <p:nvSpPr>
          <p:cNvPr id="30" name="P33-E029">
            <a:extLst xmlns:a="http://schemas.openxmlformats.org/drawingml/2006/main">
              <a:ext uri="{FF2B5EF4-FFF2-40B4-BE49-F238E27FC236}">
                <a16:creationId xmlns:a16="http://schemas.microsoft.com/office/drawing/2014/main" id="{69DC76E5-768A-4144-B1FC-4A1F86891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56515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exigência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concreta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itens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incluídos.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D05.</a:t>
            </a:r>
          </a:p>
        </p:txBody>
      </p:sp>
      <p:sp>
        <p:nvSpPr>
          <p:cNvPr id="31" name="P33-E030">
            <a:extLst xmlns:a="http://schemas.openxmlformats.org/drawingml/2006/main">
              <a:ext uri="{FF2B5EF4-FFF2-40B4-BE49-F238E27FC236}">
                <a16:creationId xmlns:a16="http://schemas.microsoft.com/office/drawing/2014/main" id="{76957888-7708-4007-B60A-F241FFD750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2" name="P33-E031">
            <a:extLst xmlns:a="http://schemas.openxmlformats.org/drawingml/2006/main">
              <a:ext uri="{FF2B5EF4-FFF2-40B4-BE49-F238E27FC236}">
                <a16:creationId xmlns:a16="http://schemas.microsoft.com/office/drawing/2014/main" id="{ADD08D2D-AC01-47E0-BA59-2B581BACE5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37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Tributos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encargos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locais</a:t>
            </a:r>
          </a:p>
        </p:txBody>
      </p:sp>
      <p:sp>
        <p:nvSpPr>
          <p:cNvPr id="33" name="P33-E032">
            <a:extLst xmlns:a="http://schemas.openxmlformats.org/drawingml/2006/main">
              <a:ext uri="{FF2B5EF4-FFF2-40B4-BE49-F238E27FC236}">
                <a16:creationId xmlns:a16="http://schemas.microsoft.com/office/drawing/2014/main" id="{C506EF34-4994-439C-A0EB-0E996294BB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337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Classificação,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destino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situação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importação.</a:t>
            </a:r>
          </a:p>
        </p:txBody>
      </p:sp>
      <p:sp>
        <p:nvSpPr>
          <p:cNvPr id="34" name="P33-E033">
            <a:extLst xmlns:a="http://schemas.openxmlformats.org/drawingml/2006/main">
              <a:ext uri="{FF2B5EF4-FFF2-40B4-BE49-F238E27FC236}">
                <a16:creationId xmlns:a16="http://schemas.microsoft.com/office/drawing/2014/main" id="{CA724541-FE7F-46C3-B8AB-6C2B47BBAA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6337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Alíquota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confirmadas.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Tributo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separado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serviço.</a:t>
            </a:r>
          </a:p>
        </p:txBody>
      </p:sp>
      <p:sp>
        <p:nvSpPr>
          <p:cNvPr id="35" name="P33-E034">
            <a:extLst xmlns:a="http://schemas.openxmlformats.org/drawingml/2006/main">
              <a:ext uri="{FF2B5EF4-FFF2-40B4-BE49-F238E27FC236}">
                <a16:creationId xmlns:a16="http://schemas.microsoft.com/office/drawing/2014/main" id="{634C3A13-399F-4C73-96EF-4CA03D7B3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6" name="P33-E035">
            <a:extLst xmlns:a="http://schemas.openxmlformats.org/drawingml/2006/main">
              <a:ext uri="{FF2B5EF4-FFF2-40B4-BE49-F238E27FC236}">
                <a16:creationId xmlns:a16="http://schemas.microsoft.com/office/drawing/2014/main" id="{838E3AC8-B8B3-432A-BCD5-07E9D5CB9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866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Categorias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investigar.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incidência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inclusão;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custo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vez.</a:t>
            </a:r>
          </a:p>
        </p:txBody>
      </p:sp>
    </p:spTree>
    <p:extLst>
      <p:ext uri="{BB962C8B-B14F-4D97-AF65-F5344CB8AC3E}">
        <p14:creationId xmlns:p14="http://schemas.microsoft.com/office/powerpoint/2010/main" val="124105627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7" name="">
            <a:extLst xmlns:a="http://schemas.openxmlformats.org/drawingml/2006/main">
              <a:ext uri="{FF2B5EF4-FFF2-40B4-BE49-F238E27FC236}">
                <a16:creationId xmlns:a16="http://schemas.microsoft.com/office/drawing/2014/main" id="{CE56BE1B-3159-4376-A34D-6A8216C820A0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e4b7c1c5554013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4-E001">
            <a:extLst xmlns:a="http://schemas.openxmlformats.org/drawingml/2006/main">
              <a:ext uri="{FF2B5EF4-FFF2-40B4-BE49-F238E27FC236}">
                <a16:creationId xmlns:a16="http://schemas.microsoft.com/office/drawing/2014/main" id="{F3C0DCF2-0680-4999-BDFF-DACFF26A29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4-E002">
            <a:extLst xmlns:a="http://schemas.openxmlformats.org/drawingml/2006/main">
              <a:ext uri="{FF2B5EF4-FFF2-40B4-BE49-F238E27FC236}">
                <a16:creationId xmlns:a16="http://schemas.microsoft.com/office/drawing/2014/main" id="{E39521A9-91CC-4D29-AE0B-06EC6A9E50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34</a:t>
            </a:r>
          </a:p>
        </p:txBody>
      </p:sp>
      <p:sp>
        <p:nvSpPr>
          <p:cNvPr id="4" name="P34-E003">
            <a:extLst xmlns:a="http://schemas.openxmlformats.org/drawingml/2006/main">
              <a:ext uri="{FF2B5EF4-FFF2-40B4-BE49-F238E27FC236}">
                <a16:creationId xmlns:a16="http://schemas.microsoft.com/office/drawing/2014/main" id="{8B58DF88-35E0-4F14-8956-9B685C926B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INVENTÁRIO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CUSTOS</a:t>
            </a:r>
          </a:p>
        </p:txBody>
      </p:sp>
      <p:sp>
        <p:nvSpPr>
          <p:cNvPr id="5" name="P34-E004">
            <a:extLst xmlns:a="http://schemas.openxmlformats.org/drawingml/2006/main">
              <a:ext uri="{FF2B5EF4-FFF2-40B4-BE49-F238E27FC236}">
                <a16:creationId xmlns:a16="http://schemas.microsoft.com/office/drawing/2014/main" id="{B1FD0414-F4EF-446F-9F94-162CF32F4D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3929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6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Armazém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caixa: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custos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26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</a:t>
            </a:r>
          </a:p>
        </p:txBody>
      </p:sp>
      <p:sp>
        <p:nvSpPr>
          <p:cNvPr id="6" name="P34-E005">
            <a:extLst xmlns:a="http://schemas.openxmlformats.org/drawingml/2006/main">
              <a:ext uri="{FF2B5EF4-FFF2-40B4-BE49-F238E27FC236}">
                <a16:creationId xmlns:a16="http://schemas.microsoft.com/office/drawing/2014/main" id="{1C771599-1B72-4FFB-BC2E-ED26206BE4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685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40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fechamento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inclui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transporte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interior,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conferência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dinheiro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imobilizado.</a:t>
            </a:r>
          </a:p>
        </p:txBody>
      </p:sp>
      <p:sp>
        <p:nvSpPr>
          <p:cNvPr id="7" name="P34-E006">
            <a:extLst xmlns:a="http://schemas.openxmlformats.org/drawingml/2006/main">
              <a:ext uri="{FF2B5EF4-FFF2-40B4-BE49-F238E27FC236}">
                <a16:creationId xmlns:a16="http://schemas.microsoft.com/office/drawing/2014/main" id="{2D417E8E-6C99-45A1-9AC6-16FE6E4607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13000"/>
            <a:ext cx="9474200" cy="393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4-E007">
            <a:extLst xmlns:a="http://schemas.openxmlformats.org/drawingml/2006/main">
              <a:ext uri="{FF2B5EF4-FFF2-40B4-BE49-F238E27FC236}">
                <a16:creationId xmlns:a16="http://schemas.microsoft.com/office/drawing/2014/main" id="{BF9DCE4A-AF5E-4ACE-959A-4CE1753DFF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5146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Categoria</a:t>
            </a:r>
          </a:p>
        </p:txBody>
      </p:sp>
      <p:sp>
        <p:nvSpPr>
          <p:cNvPr id="9" name="P34-E008">
            <a:extLst xmlns:a="http://schemas.openxmlformats.org/drawingml/2006/main">
              <a:ext uri="{FF2B5EF4-FFF2-40B4-BE49-F238E27FC236}">
                <a16:creationId xmlns:a16="http://schemas.microsoft.com/office/drawing/2014/main" id="{1B18DA21-974C-4353-B403-D98C97A1FB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5146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pode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gerar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</a:t>
            </a:r>
          </a:p>
        </p:txBody>
      </p:sp>
      <p:sp>
        <p:nvSpPr>
          <p:cNvPr id="10" name="P34-E009">
            <a:extLst xmlns:a="http://schemas.openxmlformats.org/drawingml/2006/main">
              <a:ext uri="{FF2B5EF4-FFF2-40B4-BE49-F238E27FC236}">
                <a16:creationId xmlns:a16="http://schemas.microsoft.com/office/drawing/2014/main" id="{9A16F43D-1701-4F27-9549-A560E63FF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5146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conferir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antes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somar</a:t>
            </a:r>
          </a:p>
        </p:txBody>
      </p:sp>
      <p:sp>
        <p:nvSpPr>
          <p:cNvPr id="11" name="P34-E010">
            <a:extLst xmlns:a="http://schemas.openxmlformats.org/drawingml/2006/main">
              <a:ext uri="{FF2B5EF4-FFF2-40B4-BE49-F238E27FC236}">
                <a16:creationId xmlns:a16="http://schemas.microsoft.com/office/drawing/2014/main" id="{9F530C44-99CF-40E1-B2D0-6A50564ED8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806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2" name="P34-E011">
            <a:extLst xmlns:a="http://schemas.openxmlformats.org/drawingml/2006/main">
              <a:ext uri="{FF2B5EF4-FFF2-40B4-BE49-F238E27FC236}">
                <a16:creationId xmlns:a16="http://schemas.microsoft.com/office/drawing/2014/main" id="{CF4D3CC2-05F6-4595-82D1-1B6092FFA8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908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Transporte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interior</a:t>
            </a:r>
          </a:p>
        </p:txBody>
      </p:sp>
      <p:sp>
        <p:nvSpPr>
          <p:cNvPr id="13" name="P34-E012">
            <a:extLst xmlns:a="http://schemas.openxmlformats.org/drawingml/2006/main">
              <a:ext uri="{FF2B5EF4-FFF2-40B4-BE49-F238E27FC236}">
                <a16:creationId xmlns:a16="http://schemas.microsoft.com/office/drawing/2014/main" id="{DF38DA97-25E7-4B02-B4C6-FE0D11C172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29083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Rodovia,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ferrovia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navegável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escolhida.</a:t>
            </a:r>
          </a:p>
        </p:txBody>
      </p:sp>
      <p:sp>
        <p:nvSpPr>
          <p:cNvPr id="14" name="P34-E013">
            <a:extLst xmlns:a="http://schemas.openxmlformats.org/drawingml/2006/main">
              <a:ext uri="{FF2B5EF4-FFF2-40B4-BE49-F238E27FC236}">
                <a16:creationId xmlns:a16="http://schemas.microsoft.com/office/drawing/2014/main" id="{CC1B7EBB-2EF3-4671-9CEB-E0B9B8A59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2908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Percurso,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conexão,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transferência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responsáveis.</a:t>
            </a:r>
          </a:p>
        </p:txBody>
      </p:sp>
      <p:sp>
        <p:nvSpPr>
          <p:cNvPr id="15" name="P34-E014">
            <a:extLst xmlns:a="http://schemas.openxmlformats.org/drawingml/2006/main">
              <a:ext uri="{FF2B5EF4-FFF2-40B4-BE49-F238E27FC236}">
                <a16:creationId xmlns:a16="http://schemas.microsoft.com/office/drawing/2014/main" id="{2BD5268A-BD4D-4748-A4CE-A17D7071A0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492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6" name="P34-E015">
            <a:extLst xmlns:a="http://schemas.openxmlformats.org/drawingml/2006/main">
              <a:ext uri="{FF2B5EF4-FFF2-40B4-BE49-F238E27FC236}">
                <a16:creationId xmlns:a16="http://schemas.microsoft.com/office/drawing/2014/main" id="{4866A6BA-2942-4AF6-A95B-ACE962886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5941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Recebimento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final</a:t>
            </a:r>
          </a:p>
        </p:txBody>
      </p:sp>
      <p:sp>
        <p:nvSpPr>
          <p:cNvPr id="17" name="P34-E016">
            <a:extLst xmlns:a="http://schemas.openxmlformats.org/drawingml/2006/main">
              <a:ext uri="{FF2B5EF4-FFF2-40B4-BE49-F238E27FC236}">
                <a16:creationId xmlns:a16="http://schemas.microsoft.com/office/drawing/2014/main" id="{B740504F-2BEA-4281-8F13-EA93B6AF99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35941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Descarga,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pesagem,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amostra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segregação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lote.</a:t>
            </a:r>
          </a:p>
        </p:txBody>
      </p:sp>
      <p:sp>
        <p:nvSpPr>
          <p:cNvPr id="18" name="P34-E017">
            <a:extLst xmlns:a="http://schemas.openxmlformats.org/drawingml/2006/main">
              <a:ext uri="{FF2B5EF4-FFF2-40B4-BE49-F238E27FC236}">
                <a16:creationId xmlns:a16="http://schemas.microsoft.com/office/drawing/2014/main" id="{0E1BBCC1-349F-499B-82F1-E47FA7FC5D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3594100"/>
            <a:ext cx="3467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Equipamento,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agenda,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unidade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serviço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incluído.</a:t>
            </a:r>
          </a:p>
        </p:txBody>
      </p:sp>
      <p:sp>
        <p:nvSpPr>
          <p:cNvPr id="19" name="P34-E018">
            <a:extLst xmlns:a="http://schemas.openxmlformats.org/drawingml/2006/main">
              <a:ext uri="{FF2B5EF4-FFF2-40B4-BE49-F238E27FC236}">
                <a16:creationId xmlns:a16="http://schemas.microsoft.com/office/drawing/2014/main" id="{3CC62695-3D91-4C1D-819F-BBAC0BB0A3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178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0" name="P34-E019">
            <a:extLst xmlns:a="http://schemas.openxmlformats.org/drawingml/2006/main">
              <a:ext uri="{FF2B5EF4-FFF2-40B4-BE49-F238E27FC236}">
                <a16:creationId xmlns:a16="http://schemas.microsoft.com/office/drawing/2014/main" id="{9BB83731-5BB9-4D63-A7E4-47372F3ACA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799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Diferença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retrabalho</a:t>
            </a:r>
          </a:p>
        </p:txBody>
      </p:sp>
      <p:sp>
        <p:nvSpPr>
          <p:cNvPr id="21" name="P34-E020">
            <a:extLst xmlns:a="http://schemas.openxmlformats.org/drawingml/2006/main">
              <a:ext uri="{FF2B5EF4-FFF2-40B4-BE49-F238E27FC236}">
                <a16:creationId xmlns:a16="http://schemas.microsoft.com/office/drawing/2014/main" id="{D75CCF12-9595-45E6-A778-A7AC117B7E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2799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Quantidade,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mistura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ou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divergência.</a:t>
            </a:r>
          </a:p>
        </p:txBody>
      </p:sp>
      <p:sp>
        <p:nvSpPr>
          <p:cNvPr id="22" name="P34-E021">
            <a:extLst xmlns:a="http://schemas.openxmlformats.org/drawingml/2006/main">
              <a:ext uri="{FF2B5EF4-FFF2-40B4-BE49-F238E27FC236}">
                <a16:creationId xmlns:a16="http://schemas.microsoft.com/office/drawing/2014/main" id="{844A34F9-30AA-4FEB-A375-64343556D8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2799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Investigar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causa,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prova,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tratamento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eventual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recuperação.</a:t>
            </a:r>
          </a:p>
        </p:txBody>
      </p:sp>
      <p:sp>
        <p:nvSpPr>
          <p:cNvPr id="23" name="P34-E022">
            <a:extLst xmlns:a="http://schemas.openxmlformats.org/drawingml/2006/main">
              <a:ext uri="{FF2B5EF4-FFF2-40B4-BE49-F238E27FC236}">
                <a16:creationId xmlns:a16="http://schemas.microsoft.com/office/drawing/2014/main" id="{2D73E65D-6ECE-430B-8D3E-53515809CC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64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4" name="P34-E023">
            <a:extLst xmlns:a="http://schemas.openxmlformats.org/drawingml/2006/main">
              <a:ext uri="{FF2B5EF4-FFF2-40B4-BE49-F238E27FC236}">
                <a16:creationId xmlns:a16="http://schemas.microsoft.com/office/drawing/2014/main" id="{38DE2F28-D544-467F-9316-06F7670D6F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65700"/>
            <a:ext cx="19812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Tempo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capacidade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perdida</a:t>
            </a:r>
          </a:p>
        </p:txBody>
      </p:sp>
      <p:sp>
        <p:nvSpPr>
          <p:cNvPr id="25" name="P34-E024">
            <a:extLst xmlns:a="http://schemas.openxmlformats.org/drawingml/2006/main">
              <a:ext uri="{FF2B5EF4-FFF2-40B4-BE49-F238E27FC236}">
                <a16:creationId xmlns:a16="http://schemas.microsoft.com/office/drawing/2014/main" id="{B643CC3F-B26F-4E43-81C4-7EA3D5E8FD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4965700"/>
            <a:ext cx="3340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Estoque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remanejo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nova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programação.</a:t>
            </a:r>
          </a:p>
        </p:txBody>
      </p:sp>
      <p:sp>
        <p:nvSpPr>
          <p:cNvPr id="26" name="P34-E025">
            <a:extLst xmlns:a="http://schemas.openxmlformats.org/drawingml/2006/main">
              <a:ext uri="{FF2B5EF4-FFF2-40B4-BE49-F238E27FC236}">
                <a16:creationId xmlns:a16="http://schemas.microsoft.com/office/drawing/2014/main" id="{3E17CB63-8A2E-4915-B60D-CEB920E547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49657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Impacto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empresarial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estimado,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separado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fatura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recebida.</a:t>
            </a:r>
          </a:p>
        </p:txBody>
      </p:sp>
      <p:sp>
        <p:nvSpPr>
          <p:cNvPr id="27" name="P34-E026">
            <a:extLst xmlns:a="http://schemas.openxmlformats.org/drawingml/2006/main">
              <a:ext uri="{FF2B5EF4-FFF2-40B4-BE49-F238E27FC236}">
                <a16:creationId xmlns:a16="http://schemas.microsoft.com/office/drawing/2014/main" id="{21A87830-5706-4099-95A8-ED2754EECE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549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4-E027">
            <a:extLst xmlns:a="http://schemas.openxmlformats.org/drawingml/2006/main">
              <a:ext uri="{FF2B5EF4-FFF2-40B4-BE49-F238E27FC236}">
                <a16:creationId xmlns:a16="http://schemas.microsoft.com/office/drawing/2014/main" id="{2C08BB3F-F1A1-40D1-94D5-3696B8658B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6515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Seguro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dinheiro</a:t>
            </a:r>
          </a:p>
        </p:txBody>
      </p:sp>
      <p:sp>
        <p:nvSpPr>
          <p:cNvPr id="29" name="P34-E028">
            <a:extLst xmlns:a="http://schemas.openxmlformats.org/drawingml/2006/main">
              <a:ext uri="{FF2B5EF4-FFF2-40B4-BE49-F238E27FC236}">
                <a16:creationId xmlns:a16="http://schemas.microsoft.com/office/drawing/2014/main" id="{2C7B6BEB-F332-4A31-9BE3-252E0B65F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56515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Cobertura,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franquia,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financiamento,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banco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câmbio.</a:t>
            </a:r>
          </a:p>
        </p:txBody>
      </p:sp>
      <p:sp>
        <p:nvSpPr>
          <p:cNvPr id="30" name="P34-E029">
            <a:extLst xmlns:a="http://schemas.openxmlformats.org/drawingml/2006/main">
              <a:ext uri="{FF2B5EF4-FFF2-40B4-BE49-F238E27FC236}">
                <a16:creationId xmlns:a16="http://schemas.microsoft.com/office/drawing/2014/main" id="{948EB7AD-23DB-4508-B24D-9B4E550520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56515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Condições,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moeda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efetivo.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Sem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percentual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presumido.</a:t>
            </a:r>
          </a:p>
        </p:txBody>
      </p:sp>
      <p:sp>
        <p:nvSpPr>
          <p:cNvPr id="31" name="P34-E030">
            <a:extLst xmlns:a="http://schemas.openxmlformats.org/drawingml/2006/main">
              <a:ext uri="{FF2B5EF4-FFF2-40B4-BE49-F238E27FC236}">
                <a16:creationId xmlns:a16="http://schemas.microsoft.com/office/drawing/2014/main" id="{B9F346EA-6210-4F90-A564-C076502551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23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2" name="P34-E031">
            <a:extLst xmlns:a="http://schemas.openxmlformats.org/drawingml/2006/main">
              <a:ext uri="{FF2B5EF4-FFF2-40B4-BE49-F238E27FC236}">
                <a16:creationId xmlns:a16="http://schemas.microsoft.com/office/drawing/2014/main" id="{343188E4-813C-435E-8F41-0E863CE80F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337300"/>
            <a:ext cx="1981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Cobrança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recuperação</a:t>
            </a:r>
          </a:p>
        </p:txBody>
      </p:sp>
      <p:sp>
        <p:nvSpPr>
          <p:cNvPr id="33" name="P34-E032">
            <a:extLst xmlns:a="http://schemas.openxmlformats.org/drawingml/2006/main">
              <a:ext uri="{FF2B5EF4-FFF2-40B4-BE49-F238E27FC236}">
                <a16:creationId xmlns:a16="http://schemas.microsoft.com/office/drawing/2014/main" id="{3F69F140-9CD6-4185-87EB-FF1F6DFC86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33700" y="6337300"/>
            <a:ext cx="3340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Conciliação,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assessoria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custos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contestação.</a:t>
            </a:r>
          </a:p>
        </p:txBody>
      </p:sp>
      <p:sp>
        <p:nvSpPr>
          <p:cNvPr id="34" name="P34-E033">
            <a:extLst xmlns:a="http://schemas.openxmlformats.org/drawingml/2006/main">
              <a:ext uri="{FF2B5EF4-FFF2-40B4-BE49-F238E27FC236}">
                <a16:creationId xmlns:a16="http://schemas.microsoft.com/office/drawing/2014/main" id="{D04DB8CE-C45A-40DC-9A05-A17460899F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02400" y="6337300"/>
            <a:ext cx="3467100" cy="34175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Prazo,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prova,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valor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aceito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responsável</a:t>
            </a:r>
          </a:p>
          <a:p xmlns:a="http://schemas.openxmlformats.org/drawingml/2006/main">
            <a:pPr algn="l">
              <a:lnSpc>
                <a:spcPct val="92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econômico.</a:t>
            </a:r>
          </a:p>
        </p:txBody>
      </p:sp>
      <p:sp>
        <p:nvSpPr>
          <p:cNvPr id="35" name="P34-E034">
            <a:extLst xmlns:a="http://schemas.openxmlformats.org/drawingml/2006/main">
              <a:ext uri="{FF2B5EF4-FFF2-40B4-BE49-F238E27FC236}">
                <a16:creationId xmlns:a16="http://schemas.microsoft.com/office/drawing/2014/main" id="{D098687B-8711-4A99-AD84-5745BBE987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92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6" name="P34-E035">
            <a:extLst xmlns:a="http://schemas.openxmlformats.org/drawingml/2006/main">
              <a:ext uri="{FF2B5EF4-FFF2-40B4-BE49-F238E27FC236}">
                <a16:creationId xmlns:a16="http://schemas.microsoft.com/office/drawing/2014/main" id="{10BBA28C-9425-4AFA-9756-01EE2571002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70866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Categorias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investigar.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incidência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inclusão;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some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cada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custo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uma</a:t>
            </a:r>
            <a:r>
              <a:rPr sz="83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vez.</a:t>
            </a:r>
          </a:p>
        </p:txBody>
      </p:sp>
    </p:spTree>
    <p:extLst>
      <p:ext uri="{BB962C8B-B14F-4D97-AF65-F5344CB8AC3E}">
        <p14:creationId xmlns:p14="http://schemas.microsoft.com/office/powerpoint/2010/main" val="435769001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4" name="">
            <a:extLst xmlns:a="http://schemas.openxmlformats.org/drawingml/2006/main">
              <a:ext uri="{FF2B5EF4-FFF2-40B4-BE49-F238E27FC236}">
                <a16:creationId xmlns:a16="http://schemas.microsoft.com/office/drawing/2014/main" id="{2CD15EA7-5E9B-42AA-8A30-F27FEC5785A8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d9476bfe45c4c07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5-E001">
            <a:extLst xmlns:a="http://schemas.openxmlformats.org/drawingml/2006/main">
              <a:ext uri="{FF2B5EF4-FFF2-40B4-BE49-F238E27FC236}">
                <a16:creationId xmlns:a16="http://schemas.microsoft.com/office/drawing/2014/main" id="{5272A44B-F9F8-4C83-B6AD-0F05E1AE3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5-E002">
            <a:extLst xmlns:a="http://schemas.openxmlformats.org/drawingml/2006/main">
              <a:ext uri="{FF2B5EF4-FFF2-40B4-BE49-F238E27FC236}">
                <a16:creationId xmlns:a16="http://schemas.microsoft.com/office/drawing/2014/main" id="{1C89514A-13D7-4481-BAA9-E7D53E3B1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35</a:t>
            </a:r>
          </a:p>
        </p:txBody>
      </p:sp>
      <p:sp>
        <p:nvSpPr>
          <p:cNvPr id="4" name="P35-E003">
            <a:extLst xmlns:a="http://schemas.openxmlformats.org/drawingml/2006/main">
              <a:ext uri="{FF2B5EF4-FFF2-40B4-BE49-F238E27FC236}">
                <a16:creationId xmlns:a16="http://schemas.microsoft.com/office/drawing/2014/main" id="{D86EAC71-F81E-4376-88DD-20C711A845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ORÇAMENTO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CUSTO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ENTREGUE</a:t>
            </a:r>
          </a:p>
        </p:txBody>
      </p:sp>
      <p:sp>
        <p:nvSpPr>
          <p:cNvPr id="5" name="P35-E004">
            <a:extLst xmlns:a="http://schemas.openxmlformats.org/drawingml/2006/main">
              <a:ext uri="{FF2B5EF4-FFF2-40B4-BE49-F238E27FC236}">
                <a16:creationId xmlns:a16="http://schemas.microsoft.com/office/drawing/2014/main" id="{941F0F82-E05F-4305-A2D3-8BEAB5ED09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Orçamento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ciclo,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sem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dupla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contagem.</a:t>
            </a:r>
          </a:p>
        </p:txBody>
      </p:sp>
      <p:sp>
        <p:nvSpPr>
          <p:cNvPr id="6" name="P35-E005">
            <a:extLst xmlns:a="http://schemas.openxmlformats.org/drawingml/2006/main">
              <a:ext uri="{FF2B5EF4-FFF2-40B4-BE49-F238E27FC236}">
                <a16:creationId xmlns:a16="http://schemas.microsoft.com/office/drawing/2014/main" id="{CAADE9C0-A06C-4BDC-B33B-8305D979B7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Mesma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moeda,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unidade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conversão;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explicite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inclusões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base.</a:t>
            </a:r>
          </a:p>
        </p:txBody>
      </p:sp>
      <p:sp>
        <p:nvSpPr>
          <p:cNvPr id="7" name="P35-E006">
            <a:extLst xmlns:a="http://schemas.openxmlformats.org/drawingml/2006/main">
              <a:ext uri="{FF2B5EF4-FFF2-40B4-BE49-F238E27FC236}">
                <a16:creationId xmlns:a16="http://schemas.microsoft.com/office/drawing/2014/main" id="{0B9C5FA6-3B31-4DF4-824A-96CDBAA78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438400"/>
            <a:ext cx="9474200" cy="54635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96000"/>
              </a:lnSpc>
              <a:buNone/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Base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comercial</a:t>
            </a:r>
          </a:p>
          <a:p xmlns:a="http://schemas.openxmlformats.org/drawingml/2006/main">
            <a:pPr algn="l">
              <a:lnSpc>
                <a:spcPct val="96000"/>
              </a:lnSpc>
              <a:buNone/>
              <a:defRPr sz="18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+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logística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fora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da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+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encargos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aplicáveis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+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reserva</a:t>
            </a:r>
            <a:r>
              <a:rPr sz="18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identificada</a:t>
            </a:r>
          </a:p>
        </p:txBody>
      </p:sp>
      <p:sp>
        <p:nvSpPr>
          <p:cNvPr id="8" name="P35-E007">
            <a:extLst xmlns:a="http://schemas.openxmlformats.org/drawingml/2006/main">
              <a:ext uri="{FF2B5EF4-FFF2-40B4-BE49-F238E27FC236}">
                <a16:creationId xmlns:a16="http://schemas.microsoft.com/office/drawing/2014/main" id="{428B7728-77D2-427F-A47F-0205C1C773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238500"/>
            <a:ext cx="9474200" cy="4445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9" name="P35-E008">
            <a:extLst xmlns:a="http://schemas.openxmlformats.org/drawingml/2006/main">
              <a:ext uri="{FF2B5EF4-FFF2-40B4-BE49-F238E27FC236}">
                <a16:creationId xmlns:a16="http://schemas.microsoft.com/office/drawing/2014/main" id="{D2648A78-518B-4558-897E-35C0BF6F06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3528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Componente</a:t>
            </a:r>
          </a:p>
        </p:txBody>
      </p:sp>
      <p:sp>
        <p:nvSpPr>
          <p:cNvPr id="10" name="P35-E009">
            <a:extLst xmlns:a="http://schemas.openxmlformats.org/drawingml/2006/main">
              <a:ext uri="{FF2B5EF4-FFF2-40B4-BE49-F238E27FC236}">
                <a16:creationId xmlns:a16="http://schemas.microsoft.com/office/drawing/2014/main" id="{BACB7DC0-60FE-4B13-8175-98CDF6C8E1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33528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Como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registrar</a:t>
            </a:r>
          </a:p>
        </p:txBody>
      </p:sp>
      <p:sp>
        <p:nvSpPr>
          <p:cNvPr id="11" name="P35-E010">
            <a:extLst xmlns:a="http://schemas.openxmlformats.org/drawingml/2006/main">
              <a:ext uri="{FF2B5EF4-FFF2-40B4-BE49-F238E27FC236}">
                <a16:creationId xmlns:a16="http://schemas.microsoft.com/office/drawing/2014/main" id="{9640965D-A28B-4F97-A98E-67FBF2C4B5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33528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Critério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inclusão</a:t>
            </a:r>
          </a:p>
        </p:txBody>
      </p:sp>
      <p:sp>
        <p:nvSpPr>
          <p:cNvPr id="12" name="P35-E011">
            <a:extLst xmlns:a="http://schemas.openxmlformats.org/drawingml/2006/main">
              <a:ext uri="{FF2B5EF4-FFF2-40B4-BE49-F238E27FC236}">
                <a16:creationId xmlns:a16="http://schemas.microsoft.com/office/drawing/2014/main" id="{53A0418E-8883-495A-8A60-8D6B83B3B5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830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35-E012">
            <a:extLst xmlns:a="http://schemas.openxmlformats.org/drawingml/2006/main">
              <a:ext uri="{FF2B5EF4-FFF2-40B4-BE49-F238E27FC236}">
                <a16:creationId xmlns:a16="http://schemas.microsoft.com/office/drawing/2014/main" id="{51418CA4-6F14-40FD-90A1-7EA2DCAE9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7973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comercial</a:t>
            </a:r>
          </a:p>
        </p:txBody>
      </p:sp>
      <p:sp>
        <p:nvSpPr>
          <p:cNvPr id="14" name="P35-E013">
            <a:extLst xmlns:a="http://schemas.openxmlformats.org/drawingml/2006/main">
              <a:ext uri="{FF2B5EF4-FFF2-40B4-BE49-F238E27FC236}">
                <a16:creationId xmlns:a16="http://schemas.microsoft.com/office/drawing/2014/main" id="{78F28DA6-ADF7-4862-A909-FCEBEDD344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37973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Preço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inclusões</a:t>
            </a:r>
          </a:p>
        </p:txBody>
      </p:sp>
      <p:sp>
        <p:nvSpPr>
          <p:cNvPr id="15" name="P35-E014">
            <a:extLst xmlns:a="http://schemas.openxmlformats.org/drawingml/2006/main">
              <a:ext uri="{FF2B5EF4-FFF2-40B4-BE49-F238E27FC236}">
                <a16:creationId xmlns:a16="http://schemas.microsoft.com/office/drawing/2014/main" id="{2570A240-942C-47B3-8217-2E39D4A09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37973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Uma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única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vez</a:t>
            </a:r>
          </a:p>
        </p:txBody>
      </p:sp>
      <p:sp>
        <p:nvSpPr>
          <p:cNvPr id="16" name="P35-E015">
            <a:extLst xmlns:a="http://schemas.openxmlformats.org/drawingml/2006/main">
              <a:ext uri="{FF2B5EF4-FFF2-40B4-BE49-F238E27FC236}">
                <a16:creationId xmlns:a16="http://schemas.microsoft.com/office/drawing/2014/main" id="{A06F8F6D-2813-4BB5-B77A-EF6ABE4D3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418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7" name="P35-E016">
            <a:extLst xmlns:a="http://schemas.openxmlformats.org/drawingml/2006/main">
              <a:ext uri="{FF2B5EF4-FFF2-40B4-BE49-F238E27FC236}">
                <a16:creationId xmlns:a16="http://schemas.microsoft.com/office/drawing/2014/main" id="{052C05D5-D72A-4CE6-B09D-6782343CE0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561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Logística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adicional</a:t>
            </a:r>
          </a:p>
        </p:txBody>
      </p:sp>
      <p:sp>
        <p:nvSpPr>
          <p:cNvPr id="18" name="P35-E017">
            <a:extLst xmlns:a="http://schemas.openxmlformats.org/drawingml/2006/main">
              <a:ext uri="{FF2B5EF4-FFF2-40B4-BE49-F238E27FC236}">
                <a16:creationId xmlns:a16="http://schemas.microsoft.com/office/drawing/2014/main" id="{B18DE847-18C8-4A93-9823-C3A70C7C17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43561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Custos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incluídos</a:t>
            </a:r>
          </a:p>
        </p:txBody>
      </p:sp>
      <p:sp>
        <p:nvSpPr>
          <p:cNvPr id="19" name="P35-E018">
            <a:extLst xmlns:a="http://schemas.openxmlformats.org/drawingml/2006/main">
              <a:ext uri="{FF2B5EF4-FFF2-40B4-BE49-F238E27FC236}">
                <a16:creationId xmlns:a16="http://schemas.microsoft.com/office/drawing/2014/main" id="{257DB493-6147-4975-B90E-6A23B67DA4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43561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Somar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só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adicional</a:t>
            </a:r>
          </a:p>
        </p:txBody>
      </p:sp>
      <p:sp>
        <p:nvSpPr>
          <p:cNvPr id="20" name="P35-E019">
            <a:extLst xmlns:a="http://schemas.openxmlformats.org/drawingml/2006/main">
              <a:ext uri="{FF2B5EF4-FFF2-40B4-BE49-F238E27FC236}">
                <a16:creationId xmlns:a16="http://schemas.microsoft.com/office/drawing/2014/main" id="{4C25F176-8F00-4EA1-A0C2-E259E1FD88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006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1" name="P35-E020">
            <a:extLst xmlns:a="http://schemas.openxmlformats.org/drawingml/2006/main">
              <a:ext uri="{FF2B5EF4-FFF2-40B4-BE49-F238E27FC236}">
                <a16:creationId xmlns:a16="http://schemas.microsoft.com/office/drawing/2014/main" id="{78168E95-9381-4154-A89D-40DD5C9331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149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Encargos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aplicáveis</a:t>
            </a:r>
          </a:p>
        </p:txBody>
      </p:sp>
      <p:sp>
        <p:nvSpPr>
          <p:cNvPr id="22" name="P35-E021">
            <a:extLst xmlns:a="http://schemas.openxmlformats.org/drawingml/2006/main">
              <a:ext uri="{FF2B5EF4-FFF2-40B4-BE49-F238E27FC236}">
                <a16:creationId xmlns:a16="http://schemas.microsoft.com/office/drawing/2014/main" id="{14BE4812-FAA9-46A7-B70B-66422BBBDC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49149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Tributos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taxas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aplicáveis</a:t>
            </a:r>
          </a:p>
        </p:txBody>
      </p:sp>
      <p:sp>
        <p:nvSpPr>
          <p:cNvPr id="23" name="P35-E022">
            <a:extLst xmlns:a="http://schemas.openxmlformats.org/drawingml/2006/main">
              <a:ext uri="{FF2B5EF4-FFF2-40B4-BE49-F238E27FC236}">
                <a16:creationId xmlns:a16="http://schemas.microsoft.com/office/drawing/2014/main" id="{415E7592-9563-4AAE-8321-7076B057C0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49149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Escopo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responsável</a:t>
            </a:r>
          </a:p>
        </p:txBody>
      </p:sp>
      <p:sp>
        <p:nvSpPr>
          <p:cNvPr id="24" name="P35-E023">
            <a:extLst xmlns:a="http://schemas.openxmlformats.org/drawingml/2006/main">
              <a:ext uri="{FF2B5EF4-FFF2-40B4-BE49-F238E27FC236}">
                <a16:creationId xmlns:a16="http://schemas.microsoft.com/office/drawing/2014/main" id="{37D90C4D-55DF-4B95-A487-A2756E905F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594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5" name="P35-E024">
            <a:extLst xmlns:a="http://schemas.openxmlformats.org/drawingml/2006/main">
              <a:ext uri="{FF2B5EF4-FFF2-40B4-BE49-F238E27FC236}">
                <a16:creationId xmlns:a16="http://schemas.microsoft.com/office/drawing/2014/main" id="{28ED2902-6420-4585-BB31-FA151A2E83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737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Reserva</a:t>
            </a:r>
          </a:p>
        </p:txBody>
      </p:sp>
      <p:sp>
        <p:nvSpPr>
          <p:cNvPr id="26" name="P35-E025">
            <a:extLst xmlns:a="http://schemas.openxmlformats.org/drawingml/2006/main">
              <a:ext uri="{FF2B5EF4-FFF2-40B4-BE49-F238E27FC236}">
                <a16:creationId xmlns:a16="http://schemas.microsoft.com/office/drawing/2014/main" id="{414DC03B-D722-4F6B-AEF5-AF8619B063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54737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Hipóteses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identificadas</a:t>
            </a:r>
          </a:p>
        </p:txBody>
      </p:sp>
      <p:sp>
        <p:nvSpPr>
          <p:cNvPr id="27" name="P35-E026">
            <a:extLst xmlns:a="http://schemas.openxmlformats.org/drawingml/2006/main">
              <a:ext uri="{FF2B5EF4-FFF2-40B4-BE49-F238E27FC236}">
                <a16:creationId xmlns:a16="http://schemas.microsoft.com/office/drawing/2014/main" id="{E057070C-2AD0-48EE-B792-3664ADF0C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54737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Provisão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separada</a:t>
            </a:r>
          </a:p>
        </p:txBody>
      </p:sp>
      <p:sp>
        <p:nvSpPr>
          <p:cNvPr id="28" name="P35-E027">
            <a:extLst xmlns:a="http://schemas.openxmlformats.org/drawingml/2006/main">
              <a:ext uri="{FF2B5EF4-FFF2-40B4-BE49-F238E27FC236}">
                <a16:creationId xmlns:a16="http://schemas.microsoft.com/office/drawing/2014/main" id="{9A668C7D-8884-44DF-9601-8D820B4414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182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9" name="P35-E028">
            <a:extLst xmlns:a="http://schemas.openxmlformats.org/drawingml/2006/main">
              <a:ext uri="{FF2B5EF4-FFF2-40B4-BE49-F238E27FC236}">
                <a16:creationId xmlns:a16="http://schemas.microsoft.com/office/drawing/2014/main" id="{12E92502-7541-4DE2-BB80-56CD9DE32B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32500"/>
            <a:ext cx="2006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Reembolsos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créditos</a:t>
            </a:r>
          </a:p>
        </p:txBody>
      </p:sp>
      <p:sp>
        <p:nvSpPr>
          <p:cNvPr id="30" name="P35-E029">
            <a:extLst xmlns:a="http://schemas.openxmlformats.org/drawingml/2006/main">
              <a:ext uri="{FF2B5EF4-FFF2-40B4-BE49-F238E27FC236}">
                <a16:creationId xmlns:a16="http://schemas.microsoft.com/office/drawing/2014/main" id="{54DF69EE-2017-47A2-B99E-D893EF50F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959100" y="6032500"/>
            <a:ext cx="3759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Previstos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recebidos</a:t>
            </a:r>
          </a:p>
        </p:txBody>
      </p:sp>
      <p:sp>
        <p:nvSpPr>
          <p:cNvPr id="31" name="P35-E030">
            <a:extLst xmlns:a="http://schemas.openxmlformats.org/drawingml/2006/main">
              <a:ext uri="{FF2B5EF4-FFF2-40B4-BE49-F238E27FC236}">
                <a16:creationId xmlns:a16="http://schemas.microsoft.com/office/drawing/2014/main" id="{B0E73B1F-3AD5-47CA-83FD-DDBB407EE7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946900" y="6032500"/>
            <a:ext cx="3022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Compensação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definida</a:t>
            </a:r>
          </a:p>
        </p:txBody>
      </p:sp>
      <p:sp>
        <p:nvSpPr>
          <p:cNvPr id="32" name="P35-E031">
            <a:extLst xmlns:a="http://schemas.openxmlformats.org/drawingml/2006/main">
              <a:ext uri="{FF2B5EF4-FFF2-40B4-BE49-F238E27FC236}">
                <a16:creationId xmlns:a16="http://schemas.microsoft.com/office/drawing/2014/main" id="{A90BC563-41F4-42C6-B394-B2724EA314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770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35-E032">
            <a:extLst xmlns:a="http://schemas.openxmlformats.org/drawingml/2006/main">
              <a:ext uri="{FF2B5EF4-FFF2-40B4-BE49-F238E27FC236}">
                <a16:creationId xmlns:a16="http://schemas.microsoft.com/office/drawing/2014/main" id="{54B594DF-D0C5-46E5-B3C8-F8A1F42358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Sem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valores.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Separe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orçamento,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pagamento;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repita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itens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já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incluídos.</a:t>
            </a:r>
          </a:p>
        </p:txBody>
      </p:sp>
    </p:spTree>
    <p:extLst>
      <p:ext uri="{BB962C8B-B14F-4D97-AF65-F5344CB8AC3E}">
        <p14:creationId xmlns:p14="http://schemas.microsoft.com/office/powerpoint/2010/main" val="1375951265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40D3168-BFA7-427C-BE67-036A9DD7046C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88aa19a614249ac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6-E001">
            <a:extLst xmlns:a="http://schemas.openxmlformats.org/drawingml/2006/main">
              <a:ext uri="{FF2B5EF4-FFF2-40B4-BE49-F238E27FC236}">
                <a16:creationId xmlns:a16="http://schemas.microsoft.com/office/drawing/2014/main" id="{52C21C54-C8ED-4EE6-BC7B-DA8A7E8231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6-E002">
            <a:extLst xmlns:a="http://schemas.openxmlformats.org/drawingml/2006/main">
              <a:ext uri="{FF2B5EF4-FFF2-40B4-BE49-F238E27FC236}">
                <a16:creationId xmlns:a16="http://schemas.microsoft.com/office/drawing/2014/main" id="{EA095FFB-C9A5-41EB-AFEF-1F446E7FF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36</a:t>
            </a:r>
          </a:p>
        </p:txBody>
      </p:sp>
      <p:sp>
        <p:nvSpPr>
          <p:cNvPr id="4" name="P36-E003">
            <a:extLst xmlns:a="http://schemas.openxmlformats.org/drawingml/2006/main">
              <a:ext uri="{FF2B5EF4-FFF2-40B4-BE49-F238E27FC236}">
                <a16:creationId xmlns:a16="http://schemas.microsoft.com/office/drawing/2014/main" id="{DDF4E3BF-90D0-4CE4-BED4-C4B60AD8AA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PRONTIDÃO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ANTES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CHEGADA</a:t>
            </a:r>
          </a:p>
        </p:txBody>
      </p:sp>
      <p:sp>
        <p:nvSpPr>
          <p:cNvPr id="5" name="P36-E004">
            <a:extLst xmlns:a="http://schemas.openxmlformats.org/drawingml/2006/main">
              <a:ext uri="{FF2B5EF4-FFF2-40B4-BE49-F238E27FC236}">
                <a16:creationId xmlns:a16="http://schemas.microsoft.com/office/drawing/2014/main" id="{27FFBFBE-ABE8-464C-9822-0C27AE017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destino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preparar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antes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navio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chegar.</a:t>
            </a:r>
          </a:p>
        </p:txBody>
      </p:sp>
      <p:sp>
        <p:nvSpPr>
          <p:cNvPr id="6" name="P36-E005">
            <a:extLst xmlns:a="http://schemas.openxmlformats.org/drawingml/2006/main">
              <a:ext uri="{FF2B5EF4-FFF2-40B4-BE49-F238E27FC236}">
                <a16:creationId xmlns:a16="http://schemas.microsoft.com/office/drawing/2014/main" id="{309EA329-6440-4AC6-BC30-E39F4CD79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Confirme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liberações,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retirada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capacidade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recebimento.</a:t>
            </a:r>
          </a:p>
        </p:txBody>
      </p:sp>
      <p:sp>
        <p:nvSpPr>
          <p:cNvPr id="7" name="P36-E006">
            <a:extLst xmlns:a="http://schemas.openxmlformats.org/drawingml/2006/main">
              <a:ext uri="{FF2B5EF4-FFF2-40B4-BE49-F238E27FC236}">
                <a16:creationId xmlns:a16="http://schemas.microsoft.com/office/drawing/2014/main" id="{1530808E-325B-44E3-8AC0-D214869AB5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9700"/>
            <a:ext cx="9474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6-E007">
            <a:extLst xmlns:a="http://schemas.openxmlformats.org/drawingml/2006/main">
              <a:ext uri="{FF2B5EF4-FFF2-40B4-BE49-F238E27FC236}">
                <a16:creationId xmlns:a16="http://schemas.microsoft.com/office/drawing/2014/main" id="{6A922C04-61E2-4199-9D59-C606EF1DB0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940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Antes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da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chegada</a:t>
            </a:r>
          </a:p>
        </p:txBody>
      </p:sp>
      <p:sp>
        <p:nvSpPr>
          <p:cNvPr id="9" name="P36-E008">
            <a:extLst xmlns:a="http://schemas.openxmlformats.org/drawingml/2006/main">
              <a:ext uri="{FF2B5EF4-FFF2-40B4-BE49-F238E27FC236}">
                <a16:creationId xmlns:a16="http://schemas.microsoft.com/office/drawing/2014/main" id="{7CF57B9C-42BE-423C-ABDB-54E987B905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27940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Confirmação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necessária</a:t>
            </a:r>
          </a:p>
        </p:txBody>
      </p:sp>
      <p:sp>
        <p:nvSpPr>
          <p:cNvPr id="10" name="P36-E009">
            <a:extLst xmlns:a="http://schemas.openxmlformats.org/drawingml/2006/main">
              <a:ext uri="{FF2B5EF4-FFF2-40B4-BE49-F238E27FC236}">
                <a16:creationId xmlns:a16="http://schemas.microsoft.com/office/drawing/2014/main" id="{15BAA980-C5DB-4948-9890-3531AAD10B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27940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1" name="P36-E010">
            <a:extLst xmlns:a="http://schemas.openxmlformats.org/drawingml/2006/main">
              <a:ext uri="{FF2B5EF4-FFF2-40B4-BE49-F238E27FC236}">
                <a16:creationId xmlns:a16="http://schemas.microsoft.com/office/drawing/2014/main" id="{0A98A453-B9A8-4096-988A-5C1FA396D2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27940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Evidência</a:t>
            </a:r>
          </a:p>
        </p:txBody>
      </p:sp>
      <p:sp>
        <p:nvSpPr>
          <p:cNvPr id="12" name="P36-E011">
            <a:extLst xmlns:a="http://schemas.openxmlformats.org/drawingml/2006/main">
              <a:ext uri="{FF2B5EF4-FFF2-40B4-BE49-F238E27FC236}">
                <a16:creationId xmlns:a16="http://schemas.microsoft.com/office/drawing/2014/main" id="{A0588A68-08E7-4AA7-8990-D67ECA23EE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6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36-E012">
            <a:extLst xmlns:a="http://schemas.openxmlformats.org/drawingml/2006/main">
              <a:ext uri="{FF2B5EF4-FFF2-40B4-BE49-F238E27FC236}">
                <a16:creationId xmlns:a16="http://schemas.microsoft.com/office/drawing/2014/main" id="{40E5F37E-A9A9-4C8A-AD27-029E525BCA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512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Documentos</a:t>
            </a:r>
          </a:p>
        </p:txBody>
      </p:sp>
      <p:sp>
        <p:nvSpPr>
          <p:cNvPr id="14" name="P36-E013">
            <a:extLst xmlns:a="http://schemas.openxmlformats.org/drawingml/2006/main">
              <a:ext uri="{FF2B5EF4-FFF2-40B4-BE49-F238E27FC236}">
                <a16:creationId xmlns:a16="http://schemas.microsoft.com/office/drawing/2014/main" id="{C3A112C4-DDA8-427E-A568-D832EB1C0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32512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Versão,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acesso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disponíveis</a:t>
            </a:r>
          </a:p>
        </p:txBody>
      </p:sp>
      <p:sp>
        <p:nvSpPr>
          <p:cNvPr id="15" name="P36-E014">
            <a:extLst xmlns:a="http://schemas.openxmlformats.org/drawingml/2006/main">
              <a:ext uri="{FF2B5EF4-FFF2-40B4-BE49-F238E27FC236}">
                <a16:creationId xmlns:a16="http://schemas.microsoft.com/office/drawing/2014/main" id="{7EFFB1C8-23D1-49AD-A817-E6AA69E480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2512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6" name="P36-E015">
            <a:extLst xmlns:a="http://schemas.openxmlformats.org/drawingml/2006/main">
              <a:ext uri="{FF2B5EF4-FFF2-40B4-BE49-F238E27FC236}">
                <a16:creationId xmlns:a16="http://schemas.microsoft.com/office/drawing/2014/main" id="{7F558163-7154-453A-B959-BD16F2EF7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2512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17" name="P36-E016">
            <a:extLst xmlns:a="http://schemas.openxmlformats.org/drawingml/2006/main">
              <a:ext uri="{FF2B5EF4-FFF2-40B4-BE49-F238E27FC236}">
                <a16:creationId xmlns:a16="http://schemas.microsoft.com/office/drawing/2014/main" id="{ED6799CF-A6B1-411B-90F9-7F652B18CE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36-E017">
            <a:extLst xmlns:a="http://schemas.openxmlformats.org/drawingml/2006/main">
              <a:ext uri="{FF2B5EF4-FFF2-40B4-BE49-F238E27FC236}">
                <a16:creationId xmlns:a16="http://schemas.microsoft.com/office/drawing/2014/main" id="{EC4FF3BE-A864-48D8-BBB1-C7F0BE9B1B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Comercial</a:t>
            </a:r>
          </a:p>
        </p:txBody>
      </p:sp>
      <p:sp>
        <p:nvSpPr>
          <p:cNvPr id="19" name="P36-E018">
            <a:extLst xmlns:a="http://schemas.openxmlformats.org/drawingml/2006/main">
              <a:ext uri="{FF2B5EF4-FFF2-40B4-BE49-F238E27FC236}">
                <a16:creationId xmlns:a16="http://schemas.microsoft.com/office/drawing/2014/main" id="{6091ED02-7055-4059-9527-8AA56187CE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38100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Pendências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liberação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aplicáveis</a:t>
            </a:r>
          </a:p>
        </p:txBody>
      </p:sp>
      <p:sp>
        <p:nvSpPr>
          <p:cNvPr id="20" name="P36-E019">
            <a:extLst xmlns:a="http://schemas.openxmlformats.org/drawingml/2006/main">
              <a:ext uri="{FF2B5EF4-FFF2-40B4-BE49-F238E27FC236}">
                <a16:creationId xmlns:a16="http://schemas.microsoft.com/office/drawing/2014/main" id="{E6B1A7F5-EE73-4965-985E-8712180E7B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38100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1" name="P36-E020">
            <a:extLst xmlns:a="http://schemas.openxmlformats.org/drawingml/2006/main">
              <a:ext uri="{FF2B5EF4-FFF2-40B4-BE49-F238E27FC236}">
                <a16:creationId xmlns:a16="http://schemas.microsoft.com/office/drawing/2014/main" id="{92B21BB3-603C-46FF-8BAD-37018F520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38100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22" name="P36-E021">
            <a:extLst xmlns:a="http://schemas.openxmlformats.org/drawingml/2006/main">
              <a:ext uri="{FF2B5EF4-FFF2-40B4-BE49-F238E27FC236}">
                <a16:creationId xmlns:a16="http://schemas.microsoft.com/office/drawing/2014/main" id="{9D5DC5BE-31E6-405B-BDB8-9B661052E0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4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36-E022">
            <a:extLst xmlns:a="http://schemas.openxmlformats.org/drawingml/2006/main">
              <a:ext uri="{FF2B5EF4-FFF2-40B4-BE49-F238E27FC236}">
                <a16:creationId xmlns:a16="http://schemas.microsoft.com/office/drawing/2014/main" id="{D3759A08-9B54-48DE-8F90-4F9048053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688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Despacho</a:t>
            </a:r>
          </a:p>
        </p:txBody>
      </p:sp>
      <p:sp>
        <p:nvSpPr>
          <p:cNvPr id="24" name="P36-E023">
            <a:extLst xmlns:a="http://schemas.openxmlformats.org/drawingml/2006/main">
              <a:ext uri="{FF2B5EF4-FFF2-40B4-BE49-F238E27FC236}">
                <a16:creationId xmlns:a16="http://schemas.microsoft.com/office/drawing/2014/main" id="{DBC7F5AB-1DDE-48F9-8F90-D753015D1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43688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Exigências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</a:t>
            </a:r>
          </a:p>
        </p:txBody>
      </p:sp>
      <p:sp>
        <p:nvSpPr>
          <p:cNvPr id="25" name="P36-E024">
            <a:extLst xmlns:a="http://schemas.openxmlformats.org/drawingml/2006/main">
              <a:ext uri="{FF2B5EF4-FFF2-40B4-BE49-F238E27FC236}">
                <a16:creationId xmlns:a16="http://schemas.microsoft.com/office/drawing/2014/main" id="{8CCFE2C8-3509-45CB-A4B1-9E57CD88FC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3688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6" name="P36-E025">
            <a:extLst xmlns:a="http://schemas.openxmlformats.org/drawingml/2006/main">
              <a:ext uri="{FF2B5EF4-FFF2-40B4-BE49-F238E27FC236}">
                <a16:creationId xmlns:a16="http://schemas.microsoft.com/office/drawing/2014/main" id="{6446343B-EA21-424C-B9C8-598C3DD72A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3688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27" name="P36-E026">
            <a:extLst xmlns:a="http://schemas.openxmlformats.org/drawingml/2006/main">
              <a:ext uri="{FF2B5EF4-FFF2-40B4-BE49-F238E27FC236}">
                <a16:creationId xmlns:a16="http://schemas.microsoft.com/office/drawing/2014/main" id="{C6B18DEE-4DC6-4BB5-B33B-576842C661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3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6-E027">
            <a:extLst xmlns:a="http://schemas.openxmlformats.org/drawingml/2006/main">
              <a:ext uri="{FF2B5EF4-FFF2-40B4-BE49-F238E27FC236}">
                <a16:creationId xmlns:a16="http://schemas.microsoft.com/office/drawing/2014/main" id="{9FCC5C77-FBEB-4046-92D5-9D81575BC7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276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Terminal</a:t>
            </a:r>
          </a:p>
        </p:txBody>
      </p:sp>
      <p:sp>
        <p:nvSpPr>
          <p:cNvPr id="29" name="P36-E028">
            <a:extLst xmlns:a="http://schemas.openxmlformats.org/drawingml/2006/main">
              <a:ext uri="{FF2B5EF4-FFF2-40B4-BE49-F238E27FC236}">
                <a16:creationId xmlns:a16="http://schemas.microsoft.com/office/drawing/2014/main" id="{14017D9D-73E1-426C-AF22-89E5D962D2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49276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Acesso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previsão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para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retirada</a:t>
            </a:r>
          </a:p>
        </p:txBody>
      </p:sp>
      <p:sp>
        <p:nvSpPr>
          <p:cNvPr id="30" name="P36-E029">
            <a:extLst xmlns:a="http://schemas.openxmlformats.org/drawingml/2006/main">
              <a:ext uri="{FF2B5EF4-FFF2-40B4-BE49-F238E27FC236}">
                <a16:creationId xmlns:a16="http://schemas.microsoft.com/office/drawing/2014/main" id="{D812757B-AAA9-4F8A-A135-F54E567397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49276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1" name="P36-E030">
            <a:extLst xmlns:a="http://schemas.openxmlformats.org/drawingml/2006/main">
              <a:ext uri="{FF2B5EF4-FFF2-40B4-BE49-F238E27FC236}">
                <a16:creationId xmlns:a16="http://schemas.microsoft.com/office/drawing/2014/main" id="{F1F0BE3D-28D3-4801-BAB5-A5C4DE3669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49276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32" name="P36-E031">
            <a:extLst xmlns:a="http://schemas.openxmlformats.org/drawingml/2006/main">
              <a:ext uri="{FF2B5EF4-FFF2-40B4-BE49-F238E27FC236}">
                <a16:creationId xmlns:a16="http://schemas.microsoft.com/office/drawing/2014/main" id="{B59D5E8C-E79A-43DD-AB04-192E86A72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36-E032">
            <a:extLst xmlns:a="http://schemas.openxmlformats.org/drawingml/2006/main">
              <a:ext uri="{FF2B5EF4-FFF2-40B4-BE49-F238E27FC236}">
                <a16:creationId xmlns:a16="http://schemas.microsoft.com/office/drawing/2014/main" id="{A6BAB45A-5ECD-4AE1-8CBC-E98E528795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864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Transportador</a:t>
            </a:r>
          </a:p>
        </p:txBody>
      </p:sp>
      <p:sp>
        <p:nvSpPr>
          <p:cNvPr id="34" name="P36-E033">
            <a:extLst xmlns:a="http://schemas.openxmlformats.org/drawingml/2006/main">
              <a:ext uri="{FF2B5EF4-FFF2-40B4-BE49-F238E27FC236}">
                <a16:creationId xmlns:a16="http://schemas.microsoft.com/office/drawing/2014/main" id="{041D39C8-E5D3-491C-889B-87F080A899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54864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Agenda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coleta</a:t>
            </a:r>
          </a:p>
        </p:txBody>
      </p:sp>
      <p:sp>
        <p:nvSpPr>
          <p:cNvPr id="35" name="P36-E034">
            <a:extLst xmlns:a="http://schemas.openxmlformats.org/drawingml/2006/main">
              <a:ext uri="{FF2B5EF4-FFF2-40B4-BE49-F238E27FC236}">
                <a16:creationId xmlns:a16="http://schemas.microsoft.com/office/drawing/2014/main" id="{82E634F5-E2A5-4F0D-B8DC-B72CFE670B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54864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6" name="P36-E035">
            <a:extLst xmlns:a="http://schemas.openxmlformats.org/drawingml/2006/main">
              <a:ext uri="{FF2B5EF4-FFF2-40B4-BE49-F238E27FC236}">
                <a16:creationId xmlns:a16="http://schemas.microsoft.com/office/drawing/2014/main" id="{4BA35C83-4A16-428E-B79C-F8F17493D4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54864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37" name="P36-E036">
            <a:extLst xmlns:a="http://schemas.openxmlformats.org/drawingml/2006/main">
              <a:ext uri="{FF2B5EF4-FFF2-40B4-BE49-F238E27FC236}">
                <a16:creationId xmlns:a16="http://schemas.microsoft.com/office/drawing/2014/main" id="{6808DAE7-0B9F-41FB-A98D-8D874A38C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0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36-E037">
            <a:extLst xmlns:a="http://schemas.openxmlformats.org/drawingml/2006/main">
              <a:ext uri="{FF2B5EF4-FFF2-40B4-BE49-F238E27FC236}">
                <a16:creationId xmlns:a16="http://schemas.microsoft.com/office/drawing/2014/main" id="{6C6D8B82-ACE7-4E5B-9E72-6C5F4FD1E5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45200"/>
            <a:ext cx="24130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Recebedor</a:t>
            </a:r>
          </a:p>
        </p:txBody>
      </p:sp>
      <p:sp>
        <p:nvSpPr>
          <p:cNvPr id="39" name="P36-E038">
            <a:extLst xmlns:a="http://schemas.openxmlformats.org/drawingml/2006/main">
              <a:ext uri="{FF2B5EF4-FFF2-40B4-BE49-F238E27FC236}">
                <a16:creationId xmlns:a16="http://schemas.microsoft.com/office/drawing/2014/main" id="{1B261F22-C234-45D4-A77F-B7618228B6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5500" y="6045200"/>
            <a:ext cx="3225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Janela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capacidade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descarga</a:t>
            </a:r>
          </a:p>
        </p:txBody>
      </p:sp>
      <p:sp>
        <p:nvSpPr>
          <p:cNvPr id="40" name="P36-E039">
            <a:extLst xmlns:a="http://schemas.openxmlformats.org/drawingml/2006/main">
              <a:ext uri="{FF2B5EF4-FFF2-40B4-BE49-F238E27FC236}">
                <a16:creationId xmlns:a16="http://schemas.microsoft.com/office/drawing/2014/main" id="{F2936DCC-85E1-4DBA-B68F-D1D12A6B50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19900" y="60452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1" name="P36-E040">
            <a:extLst xmlns:a="http://schemas.openxmlformats.org/drawingml/2006/main">
              <a:ext uri="{FF2B5EF4-FFF2-40B4-BE49-F238E27FC236}">
                <a16:creationId xmlns:a16="http://schemas.microsoft.com/office/drawing/2014/main" id="{B1F4F59D-05F8-4B3D-95EF-98E193E75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96300" y="6045200"/>
            <a:ext cx="1473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[Registro]</a:t>
            </a:r>
          </a:p>
        </p:txBody>
      </p:sp>
      <p:sp>
        <p:nvSpPr>
          <p:cNvPr id="42" name="P36-E041">
            <a:extLst xmlns:a="http://schemas.openxmlformats.org/drawingml/2006/main">
              <a:ext uri="{FF2B5EF4-FFF2-40B4-BE49-F238E27FC236}">
                <a16:creationId xmlns:a16="http://schemas.microsoft.com/office/drawing/2014/main" id="{5B04E6AC-AA10-40ED-BEF1-F05EED1B9C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9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43" name="P36-E042">
            <a:extLst xmlns:a="http://schemas.openxmlformats.org/drawingml/2006/main">
              <a:ext uri="{FF2B5EF4-FFF2-40B4-BE49-F238E27FC236}">
                <a16:creationId xmlns:a16="http://schemas.microsoft.com/office/drawing/2014/main" id="{9BF948BC-25E6-47CD-AC32-A062ED3583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Previsão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chegada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não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confirma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prontidão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liberações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ou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retirada.</a:t>
            </a:r>
          </a:p>
        </p:txBody>
      </p:sp>
    </p:spTree>
    <p:extLst>
      <p:ext uri="{BB962C8B-B14F-4D97-AF65-F5344CB8AC3E}">
        <p14:creationId xmlns:p14="http://schemas.microsoft.com/office/powerpoint/2010/main" val="914587898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4" name="">
            <a:extLst xmlns:a="http://schemas.openxmlformats.org/drawingml/2006/main">
              <a:ext uri="{FF2B5EF4-FFF2-40B4-BE49-F238E27FC236}">
                <a16:creationId xmlns:a16="http://schemas.microsoft.com/office/drawing/2014/main" id="{4FBAF8A5-DD7B-442A-A629-5A5C46C98BCB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82c9aab26f2a4afb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7-E001">
            <a:extLst xmlns:a="http://schemas.openxmlformats.org/drawingml/2006/main">
              <a:ext uri="{FF2B5EF4-FFF2-40B4-BE49-F238E27FC236}">
                <a16:creationId xmlns:a16="http://schemas.microsoft.com/office/drawing/2014/main" id="{BDC75557-2E16-4321-9E8A-28D9528FB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7-E002">
            <a:extLst xmlns:a="http://schemas.openxmlformats.org/drawingml/2006/main">
              <a:ext uri="{FF2B5EF4-FFF2-40B4-BE49-F238E27FC236}">
                <a16:creationId xmlns:a16="http://schemas.microsoft.com/office/drawing/2014/main" id="{AB9A39B2-DCAE-4BE9-BF0D-49FCF0260B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37</a:t>
            </a:r>
          </a:p>
        </p:txBody>
      </p:sp>
      <p:sp>
        <p:nvSpPr>
          <p:cNvPr id="4" name="P37-E003">
            <a:extLst xmlns:a="http://schemas.openxmlformats.org/drawingml/2006/main">
              <a:ext uri="{FF2B5EF4-FFF2-40B4-BE49-F238E27FC236}">
                <a16:creationId xmlns:a16="http://schemas.microsoft.com/office/drawing/2014/main" id="{9822D15A-7D87-4933-A56B-83F64917BE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DOSSIÊ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PROVA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DA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OCORRÊNCIA</a:t>
            </a:r>
          </a:p>
        </p:txBody>
      </p:sp>
      <p:sp>
        <p:nvSpPr>
          <p:cNvPr id="5" name="P37-E004">
            <a:extLst xmlns:a="http://schemas.openxmlformats.org/drawingml/2006/main">
              <a:ext uri="{FF2B5EF4-FFF2-40B4-BE49-F238E27FC236}">
                <a16:creationId xmlns:a16="http://schemas.microsoft.com/office/drawing/2014/main" id="{CF63DE88-1305-4CB9-BF68-05E6E7A8E4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ocorrência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fatos,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fonte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responsável.</a:t>
            </a:r>
          </a:p>
        </p:txBody>
      </p:sp>
      <p:sp>
        <p:nvSpPr>
          <p:cNvPr id="6" name="P37-E005">
            <a:extLst xmlns:a="http://schemas.openxmlformats.org/drawingml/2006/main">
              <a:ext uri="{FF2B5EF4-FFF2-40B4-BE49-F238E27FC236}">
                <a16:creationId xmlns:a16="http://schemas.microsoft.com/office/drawing/2014/main" id="{CC0BC753-8782-45E4-A185-089168B324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Relacione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ocorrência,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linha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tempo,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cobrança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registros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preservados.</a:t>
            </a:r>
          </a:p>
        </p:txBody>
      </p:sp>
      <p:sp>
        <p:nvSpPr>
          <p:cNvPr id="7" name="P37-E006">
            <a:extLst xmlns:a="http://schemas.openxmlformats.org/drawingml/2006/main">
              <a:ext uri="{FF2B5EF4-FFF2-40B4-BE49-F238E27FC236}">
                <a16:creationId xmlns:a16="http://schemas.microsoft.com/office/drawing/2014/main" id="{2E156909-DDFA-46EA-B785-64ECFEA06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79700"/>
            <a:ext cx="9474200" cy="457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7-E007">
            <a:extLst xmlns:a="http://schemas.openxmlformats.org/drawingml/2006/main">
              <a:ext uri="{FF2B5EF4-FFF2-40B4-BE49-F238E27FC236}">
                <a16:creationId xmlns:a16="http://schemas.microsoft.com/office/drawing/2014/main" id="{E2AFBB72-A0EC-4C37-A597-D490F8B5CA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940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Registro</a:t>
            </a:r>
          </a:p>
        </p:txBody>
      </p:sp>
      <p:sp>
        <p:nvSpPr>
          <p:cNvPr id="9" name="P37-E008">
            <a:extLst xmlns:a="http://schemas.openxmlformats.org/drawingml/2006/main">
              <a:ext uri="{FF2B5EF4-FFF2-40B4-BE49-F238E27FC236}">
                <a16:creationId xmlns:a16="http://schemas.microsoft.com/office/drawing/2014/main" id="{72E17814-AB00-4EBE-95A8-61C8B0476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27940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que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deve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ligar</a:t>
            </a:r>
          </a:p>
        </p:txBody>
      </p:sp>
      <p:sp>
        <p:nvSpPr>
          <p:cNvPr id="10" name="P37-E009">
            <a:extLst xmlns:a="http://schemas.openxmlformats.org/drawingml/2006/main">
              <a:ext uri="{FF2B5EF4-FFF2-40B4-BE49-F238E27FC236}">
                <a16:creationId xmlns:a16="http://schemas.microsoft.com/office/drawing/2014/main" id="{E8D0C92D-5F1B-44D8-9851-ADE58B9104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27940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1" name="P37-E010">
            <a:extLst xmlns:a="http://schemas.openxmlformats.org/drawingml/2006/main">
              <a:ext uri="{FF2B5EF4-FFF2-40B4-BE49-F238E27FC236}">
                <a16:creationId xmlns:a16="http://schemas.microsoft.com/office/drawing/2014/main" id="{63911A5E-240E-4338-BC57-C0B3269EFA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7940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Prazo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fonte</a:t>
            </a:r>
          </a:p>
        </p:txBody>
      </p:sp>
      <p:sp>
        <p:nvSpPr>
          <p:cNvPr id="12" name="P37-E011">
            <a:extLst xmlns:a="http://schemas.openxmlformats.org/drawingml/2006/main">
              <a:ext uri="{FF2B5EF4-FFF2-40B4-BE49-F238E27FC236}">
                <a16:creationId xmlns:a16="http://schemas.microsoft.com/office/drawing/2014/main" id="{699D18CA-4E15-472D-89E3-9168E6676F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36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37-E012">
            <a:extLst xmlns:a="http://schemas.openxmlformats.org/drawingml/2006/main">
              <a:ext uri="{FF2B5EF4-FFF2-40B4-BE49-F238E27FC236}">
                <a16:creationId xmlns:a16="http://schemas.microsoft.com/office/drawing/2014/main" id="{E3A4C536-7715-4351-9FB9-263E29605C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512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Contrato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/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cláusula</a:t>
            </a:r>
          </a:p>
        </p:txBody>
      </p:sp>
      <p:sp>
        <p:nvSpPr>
          <p:cNvPr id="14" name="P37-E013">
            <a:extLst xmlns:a="http://schemas.openxmlformats.org/drawingml/2006/main">
              <a:ext uri="{FF2B5EF4-FFF2-40B4-BE49-F238E27FC236}">
                <a16:creationId xmlns:a16="http://schemas.microsoft.com/office/drawing/2014/main" id="{72350D00-9208-49E8-926C-A5A38FFC2B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32512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base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invocada</a:t>
            </a:r>
          </a:p>
        </p:txBody>
      </p:sp>
      <p:sp>
        <p:nvSpPr>
          <p:cNvPr id="15" name="P37-E014">
            <a:extLst xmlns:a="http://schemas.openxmlformats.org/drawingml/2006/main">
              <a:ext uri="{FF2B5EF4-FFF2-40B4-BE49-F238E27FC236}">
                <a16:creationId xmlns:a16="http://schemas.microsoft.com/office/drawing/2014/main" id="{40BA7C32-C9EF-4386-94F2-D147756FF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2512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6" name="P37-E015">
            <a:extLst xmlns:a="http://schemas.openxmlformats.org/drawingml/2006/main">
              <a:ext uri="{FF2B5EF4-FFF2-40B4-BE49-F238E27FC236}">
                <a16:creationId xmlns:a16="http://schemas.microsoft.com/office/drawing/2014/main" id="{1923E4CF-E151-47C6-8B4F-8751905E44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2512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17" name="P37-E016">
            <a:extLst xmlns:a="http://schemas.openxmlformats.org/drawingml/2006/main">
              <a:ext uri="{FF2B5EF4-FFF2-40B4-BE49-F238E27FC236}">
                <a16:creationId xmlns:a16="http://schemas.microsoft.com/office/drawing/2014/main" id="{374F2E7D-A138-4F8B-A1B3-381AD888DD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695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37-E017">
            <a:extLst xmlns:a="http://schemas.openxmlformats.org/drawingml/2006/main">
              <a:ext uri="{FF2B5EF4-FFF2-40B4-BE49-F238E27FC236}">
                <a16:creationId xmlns:a16="http://schemas.microsoft.com/office/drawing/2014/main" id="{264257D0-1B1C-4B96-B74E-61D91328AF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8100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Linha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tempo</a:t>
            </a:r>
          </a:p>
        </p:txBody>
      </p:sp>
      <p:sp>
        <p:nvSpPr>
          <p:cNvPr id="19" name="P37-E018">
            <a:extLst xmlns:a="http://schemas.openxmlformats.org/drawingml/2006/main">
              <a:ext uri="{FF2B5EF4-FFF2-40B4-BE49-F238E27FC236}">
                <a16:creationId xmlns:a16="http://schemas.microsoft.com/office/drawing/2014/main" id="{185B02A2-2B2A-47F0-9625-AFDE1A2198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38100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Marcos,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horário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fuso</a:t>
            </a:r>
          </a:p>
        </p:txBody>
      </p:sp>
      <p:sp>
        <p:nvSpPr>
          <p:cNvPr id="20" name="P37-E019">
            <a:extLst xmlns:a="http://schemas.openxmlformats.org/drawingml/2006/main">
              <a:ext uri="{FF2B5EF4-FFF2-40B4-BE49-F238E27FC236}">
                <a16:creationId xmlns:a16="http://schemas.microsoft.com/office/drawing/2014/main" id="{417176EE-310B-48F9-A78A-83A247DF45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38100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1" name="P37-E020">
            <a:extLst xmlns:a="http://schemas.openxmlformats.org/drawingml/2006/main">
              <a:ext uri="{FF2B5EF4-FFF2-40B4-BE49-F238E27FC236}">
                <a16:creationId xmlns:a16="http://schemas.microsoft.com/office/drawing/2014/main" id="{BE0C952A-06DC-4994-9434-7AEAEB9760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8100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22" name="P37-E021">
            <a:extLst xmlns:a="http://schemas.openxmlformats.org/drawingml/2006/main">
              <a:ext uri="{FF2B5EF4-FFF2-40B4-BE49-F238E27FC236}">
                <a16:creationId xmlns:a16="http://schemas.microsoft.com/office/drawing/2014/main" id="{67A52E9C-BC61-42F9-9BD5-EDFC9DFD6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254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37-E022">
            <a:extLst xmlns:a="http://schemas.openxmlformats.org/drawingml/2006/main">
              <a:ext uri="{FF2B5EF4-FFF2-40B4-BE49-F238E27FC236}">
                <a16:creationId xmlns:a16="http://schemas.microsoft.com/office/drawing/2014/main" id="{FC33BB05-B100-422F-BE73-F1B472EF0D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3688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NOR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SOF</a:t>
            </a:r>
          </a:p>
        </p:txBody>
      </p:sp>
      <p:sp>
        <p:nvSpPr>
          <p:cNvPr id="24" name="P37-E023">
            <a:extLst xmlns:a="http://schemas.openxmlformats.org/drawingml/2006/main">
              <a:ext uri="{FF2B5EF4-FFF2-40B4-BE49-F238E27FC236}">
                <a16:creationId xmlns:a16="http://schemas.microsoft.com/office/drawing/2014/main" id="{11A37295-B058-489B-8691-F7B517F549B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43688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Condição,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emissão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recebimento</a:t>
            </a:r>
          </a:p>
        </p:txBody>
      </p:sp>
      <p:sp>
        <p:nvSpPr>
          <p:cNvPr id="25" name="P37-E024">
            <a:extLst xmlns:a="http://schemas.openxmlformats.org/drawingml/2006/main">
              <a:ext uri="{FF2B5EF4-FFF2-40B4-BE49-F238E27FC236}">
                <a16:creationId xmlns:a16="http://schemas.microsoft.com/office/drawing/2014/main" id="{6BA0E9E5-D84E-4708-B334-6CB6CD1508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3688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6" name="P37-E025">
            <a:extLst xmlns:a="http://schemas.openxmlformats.org/drawingml/2006/main">
              <a:ext uri="{FF2B5EF4-FFF2-40B4-BE49-F238E27FC236}">
                <a16:creationId xmlns:a16="http://schemas.microsoft.com/office/drawing/2014/main" id="{791418A9-F214-470D-AD67-EA083FA805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3688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27" name="P37-E026">
            <a:extLst xmlns:a="http://schemas.openxmlformats.org/drawingml/2006/main">
              <a:ext uri="{FF2B5EF4-FFF2-40B4-BE49-F238E27FC236}">
                <a16:creationId xmlns:a16="http://schemas.microsoft.com/office/drawing/2014/main" id="{E591A902-D0A5-40CE-B4D4-9B4699176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813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7-E027">
            <a:extLst xmlns:a="http://schemas.openxmlformats.org/drawingml/2006/main">
              <a:ext uri="{FF2B5EF4-FFF2-40B4-BE49-F238E27FC236}">
                <a16:creationId xmlns:a16="http://schemas.microsoft.com/office/drawing/2014/main" id="{AD8A8904-3F03-4148-B4D7-FD77398535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9276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Entrega</a:t>
            </a:r>
          </a:p>
        </p:txBody>
      </p:sp>
      <p:sp>
        <p:nvSpPr>
          <p:cNvPr id="29" name="P37-E028">
            <a:extLst xmlns:a="http://schemas.openxmlformats.org/drawingml/2006/main">
              <a:ext uri="{FF2B5EF4-FFF2-40B4-BE49-F238E27FC236}">
                <a16:creationId xmlns:a16="http://schemas.microsoft.com/office/drawing/2014/main" id="{CF5D030A-7B22-46B4-B7E6-7F5EAF2CE7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49276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Recibo,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peso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ressalvas</a:t>
            </a:r>
          </a:p>
        </p:txBody>
      </p:sp>
      <p:sp>
        <p:nvSpPr>
          <p:cNvPr id="30" name="P37-E029">
            <a:extLst xmlns:a="http://schemas.openxmlformats.org/drawingml/2006/main">
              <a:ext uri="{FF2B5EF4-FFF2-40B4-BE49-F238E27FC236}">
                <a16:creationId xmlns:a16="http://schemas.microsoft.com/office/drawing/2014/main" id="{FAD046E3-B68C-4317-8334-54DCB5ACCD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49276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1" name="P37-E030">
            <a:extLst xmlns:a="http://schemas.openxmlformats.org/drawingml/2006/main">
              <a:ext uri="{FF2B5EF4-FFF2-40B4-BE49-F238E27FC236}">
                <a16:creationId xmlns:a16="http://schemas.microsoft.com/office/drawing/2014/main" id="{C2DD330A-50EE-4C9D-B3EC-5529AA16EE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9276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32" name="P37-E031">
            <a:extLst xmlns:a="http://schemas.openxmlformats.org/drawingml/2006/main">
              <a:ext uri="{FF2B5EF4-FFF2-40B4-BE49-F238E27FC236}">
                <a16:creationId xmlns:a16="http://schemas.microsoft.com/office/drawing/2014/main" id="{0F62F588-1439-4A86-A84F-F8C3B3EC02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372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37-E032">
            <a:extLst xmlns:a="http://schemas.openxmlformats.org/drawingml/2006/main">
              <a:ext uri="{FF2B5EF4-FFF2-40B4-BE49-F238E27FC236}">
                <a16:creationId xmlns:a16="http://schemas.microsoft.com/office/drawing/2014/main" id="{4C27054E-2046-43F4-B8BF-A3D2BE3CCB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4864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Cobrança</a:t>
            </a:r>
          </a:p>
        </p:txBody>
      </p:sp>
      <p:sp>
        <p:nvSpPr>
          <p:cNvPr id="34" name="P37-E033">
            <a:extLst xmlns:a="http://schemas.openxmlformats.org/drawingml/2006/main">
              <a:ext uri="{FF2B5EF4-FFF2-40B4-BE49-F238E27FC236}">
                <a16:creationId xmlns:a16="http://schemas.microsoft.com/office/drawing/2014/main" id="{A17A341E-0522-49BF-AAC4-C0B3A2E888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54864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Fatura,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período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memória</a:t>
            </a:r>
          </a:p>
        </p:txBody>
      </p:sp>
      <p:sp>
        <p:nvSpPr>
          <p:cNvPr id="35" name="P37-E034">
            <a:extLst xmlns:a="http://schemas.openxmlformats.org/drawingml/2006/main">
              <a:ext uri="{FF2B5EF4-FFF2-40B4-BE49-F238E27FC236}">
                <a16:creationId xmlns:a16="http://schemas.microsoft.com/office/drawing/2014/main" id="{32B2F2EF-D4B8-405C-9E38-C136FFFBA7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54864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6" name="P37-E035">
            <a:extLst xmlns:a="http://schemas.openxmlformats.org/drawingml/2006/main">
              <a:ext uri="{FF2B5EF4-FFF2-40B4-BE49-F238E27FC236}">
                <a16:creationId xmlns:a16="http://schemas.microsoft.com/office/drawing/2014/main" id="{60538D93-BB7C-4DC9-AFB8-5374617A2A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54864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37" name="P37-E036">
            <a:extLst xmlns:a="http://schemas.openxmlformats.org/drawingml/2006/main">
              <a:ext uri="{FF2B5EF4-FFF2-40B4-BE49-F238E27FC236}">
                <a16:creationId xmlns:a16="http://schemas.microsoft.com/office/drawing/2014/main" id="{0B84381B-36BD-458D-80E5-1CDB31C62F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930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37-E037">
            <a:extLst xmlns:a="http://schemas.openxmlformats.org/drawingml/2006/main">
              <a:ext uri="{FF2B5EF4-FFF2-40B4-BE49-F238E27FC236}">
                <a16:creationId xmlns:a16="http://schemas.microsoft.com/office/drawing/2014/main" id="{A7E67BA7-E9C2-422C-846D-E62D5669CC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045200"/>
            <a:ext cx="18415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Evidências</a:t>
            </a:r>
          </a:p>
        </p:txBody>
      </p:sp>
      <p:sp>
        <p:nvSpPr>
          <p:cNvPr id="39" name="P37-E038">
            <a:extLst xmlns:a="http://schemas.openxmlformats.org/drawingml/2006/main">
              <a:ext uri="{FF2B5EF4-FFF2-40B4-BE49-F238E27FC236}">
                <a16:creationId xmlns:a16="http://schemas.microsoft.com/office/drawing/2014/main" id="{AD92FF89-5E61-4732-9A22-9A231BAEC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794000" y="6045200"/>
            <a:ext cx="3721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Imagens,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medições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registros</a:t>
            </a:r>
          </a:p>
        </p:txBody>
      </p:sp>
      <p:sp>
        <p:nvSpPr>
          <p:cNvPr id="40" name="P37-E039">
            <a:extLst xmlns:a="http://schemas.openxmlformats.org/drawingml/2006/main">
              <a:ext uri="{FF2B5EF4-FFF2-40B4-BE49-F238E27FC236}">
                <a16:creationId xmlns:a16="http://schemas.microsoft.com/office/drawing/2014/main" id="{2EBC57DD-3680-4E6C-ADA1-A76BB5EC53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743700" y="6045200"/>
            <a:ext cx="14478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41" name="P37-E040">
            <a:extLst xmlns:a="http://schemas.openxmlformats.org/drawingml/2006/main">
              <a:ext uri="{FF2B5EF4-FFF2-40B4-BE49-F238E27FC236}">
                <a16:creationId xmlns:a16="http://schemas.microsoft.com/office/drawing/2014/main" id="{8A5954B9-6C94-468E-A38A-B4C6F95735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6045200"/>
            <a:ext cx="1549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verificar]</a:t>
            </a:r>
          </a:p>
        </p:txBody>
      </p:sp>
      <p:sp>
        <p:nvSpPr>
          <p:cNvPr id="42" name="P37-E041">
            <a:extLst xmlns:a="http://schemas.openxmlformats.org/drawingml/2006/main">
              <a:ext uri="{FF2B5EF4-FFF2-40B4-BE49-F238E27FC236}">
                <a16:creationId xmlns:a16="http://schemas.microsoft.com/office/drawing/2014/main" id="{62E064C5-3879-4348-B7AF-3ED9F88DA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489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43" name="P37-E042">
            <a:extLst xmlns:a="http://schemas.openxmlformats.org/drawingml/2006/main">
              <a:ext uri="{FF2B5EF4-FFF2-40B4-BE49-F238E27FC236}">
                <a16:creationId xmlns:a16="http://schemas.microsoft.com/office/drawing/2014/main" id="{3BBF42ED-7271-4607-9FF3-E9BC38B79B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Prazos,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apresentação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documentos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exigidos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dependem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contrato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ou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procedimento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aplicável.</a:t>
            </a:r>
          </a:p>
        </p:txBody>
      </p:sp>
    </p:spTree>
    <p:extLst>
      <p:ext uri="{BB962C8B-B14F-4D97-AF65-F5344CB8AC3E}">
        <p14:creationId xmlns:p14="http://schemas.microsoft.com/office/powerpoint/2010/main" val="1747596824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39" name="">
            <a:extLst xmlns:a="http://schemas.openxmlformats.org/drawingml/2006/main">
              <a:ext uri="{FF2B5EF4-FFF2-40B4-BE49-F238E27FC236}">
                <a16:creationId xmlns:a16="http://schemas.microsoft.com/office/drawing/2014/main" id="{BDB75D46-96FA-499B-8A1A-E13CBB4064E1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717f8c6d43fb4030"/>
          <a:stretch xmlns:a="http://schemas.openxmlformats.org/drawingml/2006/main"/>
        </p:blipFill>
        <p:spPr>
          <a:xfrm xmlns:a="http://schemas.openxmlformats.org/drawingml/2006/main">
            <a:off x="609600" y="305149"/>
            <a:ext cx="1295400" cy="342201"/>
          </a:xfrm>
          <a:prstGeom xmlns:a="http://schemas.openxmlformats.org/drawingml/2006/main" prst="rect">
            <a:avLst/>
          </a:prstGeom>
        </p:spPr>
      </p:pic>
      <p:sp>
        <p:nvSpPr>
          <p:cNvPr id="2" name="P38-E001">
            <a:extLst xmlns:a="http://schemas.openxmlformats.org/drawingml/2006/main">
              <a:ext uri="{FF2B5EF4-FFF2-40B4-BE49-F238E27FC236}">
                <a16:creationId xmlns:a16="http://schemas.microsoft.com/office/drawing/2014/main" id="{99E1B604-3AD0-4103-BBC1-7A2637DF56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50000" y="406400"/>
            <a:ext cx="2921000" cy="11334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7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TAYLOR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/</a:t>
            </a:r>
            <a:r>
              <a:rPr sz="7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PERSPECTIVAS</a:t>
            </a:r>
          </a:p>
        </p:txBody>
      </p:sp>
      <p:sp>
        <p:nvSpPr>
          <p:cNvPr id="3" name="P38-E002">
            <a:extLst xmlns:a="http://schemas.openxmlformats.org/drawingml/2006/main">
              <a:ext uri="{FF2B5EF4-FFF2-40B4-BE49-F238E27FC236}">
                <a16:creationId xmlns:a16="http://schemas.microsoft.com/office/drawing/2014/main" id="{1F988837-3F9C-4FD6-A4F8-D4697B877B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66300" y="406400"/>
            <a:ext cx="3175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r"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r">
              <a:lnSpc>
                <a:spcPct val="108000"/>
              </a:lnSpc>
              <a:buNone/>
              <a:defRPr sz="83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38</a:t>
            </a:r>
          </a:p>
        </p:txBody>
      </p:sp>
      <p:sp>
        <p:nvSpPr>
          <p:cNvPr id="4" name="P38-E003">
            <a:extLst xmlns:a="http://schemas.openxmlformats.org/drawingml/2006/main">
              <a:ext uri="{FF2B5EF4-FFF2-40B4-BE49-F238E27FC236}">
                <a16:creationId xmlns:a16="http://schemas.microsoft.com/office/drawing/2014/main" id="{70199381-4D80-4BBC-9522-6A2BD1DCB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054100"/>
            <a:ext cx="9474200" cy="125438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8000"/>
              </a:lnSpc>
              <a:buNone/>
              <a:defRPr sz="83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PLANO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/</a:t>
            </a:r>
            <a:r>
              <a:rPr sz="83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DEPENDÊNCIAS</a:t>
            </a:r>
          </a:p>
        </p:txBody>
      </p:sp>
      <p:sp>
        <p:nvSpPr>
          <p:cNvPr id="5" name="P38-E004">
            <a:extLst xmlns:a="http://schemas.openxmlformats.org/drawingml/2006/main">
              <a:ext uri="{FF2B5EF4-FFF2-40B4-BE49-F238E27FC236}">
                <a16:creationId xmlns:a16="http://schemas.microsoft.com/office/drawing/2014/main" id="{AD44B988-8D87-4578-85C2-50B56918EA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371600"/>
            <a:ext cx="9474200" cy="438277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89600"/>
              </a:lnSpc>
              <a:buNone/>
              <a:defRPr sz="290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próximo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passo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precisa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uma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290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verificável.</a:t>
            </a:r>
          </a:p>
        </p:txBody>
      </p:sp>
      <p:sp>
        <p:nvSpPr>
          <p:cNvPr id="6" name="P38-E005">
            <a:extLst xmlns:a="http://schemas.openxmlformats.org/drawingml/2006/main">
              <a:ext uri="{FF2B5EF4-FFF2-40B4-BE49-F238E27FC236}">
                <a16:creationId xmlns:a16="http://schemas.microsoft.com/office/drawing/2014/main" id="{FE17A3FA-3C86-424B-BC8C-AEEA2E3433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1917700"/>
            <a:ext cx="94742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7200"/>
              </a:lnSpc>
              <a:buNone/>
              <a:defRPr sz="115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Entregas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responsáveis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por</a:t>
            </a:r>
            <a:r>
              <a:rPr sz="115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dependência.</a:t>
            </a:r>
          </a:p>
        </p:txBody>
      </p:sp>
      <p:sp>
        <p:nvSpPr>
          <p:cNvPr id="7" name="P38-E006">
            <a:extLst xmlns:a="http://schemas.openxmlformats.org/drawingml/2006/main">
              <a:ext uri="{FF2B5EF4-FFF2-40B4-BE49-F238E27FC236}">
                <a16:creationId xmlns:a16="http://schemas.microsoft.com/office/drawing/2014/main" id="{EBD73D5C-0132-4C7F-86FD-1890E5C111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2603500"/>
            <a:ext cx="9474200" cy="50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4F4F5"/>
          </a:solidFill>
          <a:ln xmlns:a="http://schemas.openxmlformats.org/drawingml/2006/main" w="0">
            <a:noFill/>
          </a:ln>
        </p:spPr>
      </p:sp>
      <p:sp>
        <p:nvSpPr>
          <p:cNvPr id="8" name="P38-E007">
            <a:extLst xmlns:a="http://schemas.openxmlformats.org/drawingml/2006/main">
              <a:ext uri="{FF2B5EF4-FFF2-40B4-BE49-F238E27FC236}">
                <a16:creationId xmlns:a16="http://schemas.microsoft.com/office/drawing/2014/main" id="{A67F11CE-FF26-4DF4-A40C-DBC8812204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27178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Frente</a:t>
            </a:r>
          </a:p>
        </p:txBody>
      </p:sp>
      <p:sp>
        <p:nvSpPr>
          <p:cNvPr id="9" name="P38-E008">
            <a:extLst xmlns:a="http://schemas.openxmlformats.org/drawingml/2006/main">
              <a:ext uri="{FF2B5EF4-FFF2-40B4-BE49-F238E27FC236}">
                <a16:creationId xmlns:a16="http://schemas.microsoft.com/office/drawing/2014/main" id="{0DD4FE59-4789-469E-B081-17492691B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27178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Depende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de</a:t>
            </a:r>
          </a:p>
        </p:txBody>
      </p:sp>
      <p:sp>
        <p:nvSpPr>
          <p:cNvPr id="10" name="P38-E009">
            <a:extLst xmlns:a="http://schemas.openxmlformats.org/drawingml/2006/main">
              <a:ext uri="{FF2B5EF4-FFF2-40B4-BE49-F238E27FC236}">
                <a16:creationId xmlns:a16="http://schemas.microsoft.com/office/drawing/2014/main" id="{26BE1DDB-5AC4-4CA5-9CAD-F9218CEC5B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27178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Entrega</a:t>
            </a: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 verificável</a:t>
            </a:r>
          </a:p>
        </p:txBody>
      </p:sp>
      <p:sp>
        <p:nvSpPr>
          <p:cNvPr id="11" name="P38-E010">
            <a:extLst xmlns:a="http://schemas.openxmlformats.org/drawingml/2006/main">
              <a:ext uri="{FF2B5EF4-FFF2-40B4-BE49-F238E27FC236}">
                <a16:creationId xmlns:a16="http://schemas.microsoft.com/office/drawing/2014/main" id="{68B38D8A-02FD-4A5E-B74F-FFEEBD1BE5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27178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214F80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214F80"/>
                </a:solidFill>
                <a:latin typeface="Inter"/>
                <a:ea typeface="Inter"/>
                <a:cs typeface="Inter"/>
              </a:rPr>
              <a:t>Responsável</a:t>
            </a:r>
          </a:p>
        </p:txBody>
      </p:sp>
      <p:sp>
        <p:nvSpPr>
          <p:cNvPr id="12" name="P38-E011">
            <a:extLst xmlns:a="http://schemas.openxmlformats.org/drawingml/2006/main">
              <a:ext uri="{FF2B5EF4-FFF2-40B4-BE49-F238E27FC236}">
                <a16:creationId xmlns:a16="http://schemas.microsoft.com/office/drawing/2014/main" id="{0DF3BB7F-B88C-4BE7-BB93-61CDF6A2AE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111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3" name="P38-E012">
            <a:extLst xmlns:a="http://schemas.openxmlformats.org/drawingml/2006/main">
              <a:ext uri="{FF2B5EF4-FFF2-40B4-BE49-F238E27FC236}">
                <a16:creationId xmlns:a16="http://schemas.microsoft.com/office/drawing/2014/main" id="{BAFBD41F-5612-46C1-92A0-B9CEAAC5F4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2258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Origem</a:t>
            </a:r>
          </a:p>
        </p:txBody>
      </p:sp>
      <p:sp>
        <p:nvSpPr>
          <p:cNvPr id="14" name="P38-E013">
            <a:extLst xmlns:a="http://schemas.openxmlformats.org/drawingml/2006/main">
              <a:ext uri="{FF2B5EF4-FFF2-40B4-BE49-F238E27FC236}">
                <a16:creationId xmlns:a16="http://schemas.microsoft.com/office/drawing/2014/main" id="{C8D63D22-A3FA-4C11-BFFD-E06CC1A24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2258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Lote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qualidade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confirmados</a:t>
            </a:r>
          </a:p>
        </p:txBody>
      </p:sp>
      <p:sp>
        <p:nvSpPr>
          <p:cNvPr id="15" name="P38-E014">
            <a:extLst xmlns:a="http://schemas.openxmlformats.org/drawingml/2006/main">
              <a:ext uri="{FF2B5EF4-FFF2-40B4-BE49-F238E27FC236}">
                <a16:creationId xmlns:a16="http://schemas.microsoft.com/office/drawing/2014/main" id="{84BE8AAA-50C7-471C-9625-F808E92094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32258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Liberação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registrada</a:t>
            </a:r>
          </a:p>
        </p:txBody>
      </p:sp>
      <p:sp>
        <p:nvSpPr>
          <p:cNvPr id="16" name="P38-E015">
            <a:extLst xmlns:a="http://schemas.openxmlformats.org/drawingml/2006/main">
              <a:ext uri="{FF2B5EF4-FFF2-40B4-BE49-F238E27FC236}">
                <a16:creationId xmlns:a16="http://schemas.microsoft.com/office/drawing/2014/main" id="{7224E7C3-068C-4347-909B-7946BCD43D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2258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17" name="P38-E016">
            <a:extLst xmlns:a="http://schemas.openxmlformats.org/drawingml/2006/main">
              <a:ext uri="{FF2B5EF4-FFF2-40B4-BE49-F238E27FC236}">
                <a16:creationId xmlns:a16="http://schemas.microsoft.com/office/drawing/2014/main" id="{0660870B-DFDD-4079-A363-A1C52D0A38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7973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18" name="P38-E017">
            <a:extLst xmlns:a="http://schemas.openxmlformats.org/drawingml/2006/main">
              <a:ext uri="{FF2B5EF4-FFF2-40B4-BE49-F238E27FC236}">
                <a16:creationId xmlns:a16="http://schemas.microsoft.com/office/drawing/2014/main" id="{90365632-872F-492A-B4C4-5ED77EB94C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39116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Embarque</a:t>
            </a:r>
          </a:p>
        </p:txBody>
      </p:sp>
      <p:sp>
        <p:nvSpPr>
          <p:cNvPr id="19" name="P38-E018">
            <a:extLst xmlns:a="http://schemas.openxmlformats.org/drawingml/2006/main">
              <a:ext uri="{FF2B5EF4-FFF2-40B4-BE49-F238E27FC236}">
                <a16:creationId xmlns:a16="http://schemas.microsoft.com/office/drawing/2014/main" id="{461B56EF-667D-4790-8319-13E437D42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39116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Carga,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terminal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documentos</a:t>
            </a:r>
          </a:p>
        </p:txBody>
      </p:sp>
      <p:sp>
        <p:nvSpPr>
          <p:cNvPr id="20" name="P38-E019">
            <a:extLst xmlns:a="http://schemas.openxmlformats.org/drawingml/2006/main">
              <a:ext uri="{FF2B5EF4-FFF2-40B4-BE49-F238E27FC236}">
                <a16:creationId xmlns:a16="http://schemas.microsoft.com/office/drawing/2014/main" id="{12A44F24-5B4C-4CF8-8B2A-4A968AF102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39116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Prontidão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confirmada</a:t>
            </a:r>
          </a:p>
        </p:txBody>
      </p:sp>
      <p:sp>
        <p:nvSpPr>
          <p:cNvPr id="21" name="P38-E020">
            <a:extLst xmlns:a="http://schemas.openxmlformats.org/drawingml/2006/main">
              <a:ext uri="{FF2B5EF4-FFF2-40B4-BE49-F238E27FC236}">
                <a16:creationId xmlns:a16="http://schemas.microsoft.com/office/drawing/2014/main" id="{FA246C7B-6D93-4F98-BF83-329253A7B9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39116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2" name="P38-E021">
            <a:extLst xmlns:a="http://schemas.openxmlformats.org/drawingml/2006/main">
              <a:ext uri="{FF2B5EF4-FFF2-40B4-BE49-F238E27FC236}">
                <a16:creationId xmlns:a16="http://schemas.microsoft.com/office/drawing/2014/main" id="{AEBEDDAF-C3E3-4974-95D1-95D7589EB4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44831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3" name="P38-E022">
            <a:extLst xmlns:a="http://schemas.openxmlformats.org/drawingml/2006/main">
              <a:ext uri="{FF2B5EF4-FFF2-40B4-BE49-F238E27FC236}">
                <a16:creationId xmlns:a16="http://schemas.microsoft.com/office/drawing/2014/main" id="{6B606D3B-849D-42CE-9275-4EF287905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5974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Destino</a:t>
            </a:r>
          </a:p>
        </p:txBody>
      </p:sp>
      <p:sp>
        <p:nvSpPr>
          <p:cNvPr id="24" name="P38-E023">
            <a:extLst xmlns:a="http://schemas.openxmlformats.org/drawingml/2006/main">
              <a:ext uri="{FF2B5EF4-FFF2-40B4-BE49-F238E27FC236}">
                <a16:creationId xmlns:a16="http://schemas.microsoft.com/office/drawing/2014/main" id="{2D4A727A-E2CA-40D6-8345-23FA6286E6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45974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Pendências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agenda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examinadas</a:t>
            </a:r>
          </a:p>
        </p:txBody>
      </p:sp>
      <p:sp>
        <p:nvSpPr>
          <p:cNvPr id="25" name="P38-E024">
            <a:extLst xmlns:a="http://schemas.openxmlformats.org/drawingml/2006/main">
              <a:ext uri="{FF2B5EF4-FFF2-40B4-BE49-F238E27FC236}">
                <a16:creationId xmlns:a16="http://schemas.microsoft.com/office/drawing/2014/main" id="{063CD17E-24D3-4FA6-8035-33AE6C7C9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45974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Retirada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descarga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coordenadas</a:t>
            </a:r>
          </a:p>
        </p:txBody>
      </p:sp>
      <p:sp>
        <p:nvSpPr>
          <p:cNvPr id="26" name="P38-E025">
            <a:extLst xmlns:a="http://schemas.openxmlformats.org/drawingml/2006/main">
              <a:ext uri="{FF2B5EF4-FFF2-40B4-BE49-F238E27FC236}">
                <a16:creationId xmlns:a16="http://schemas.microsoft.com/office/drawing/2014/main" id="{91B06DEA-43C3-45BF-A7C0-CCAF641CEB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45974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27" name="P38-E026">
            <a:extLst xmlns:a="http://schemas.openxmlformats.org/drawingml/2006/main">
              <a:ext uri="{FF2B5EF4-FFF2-40B4-BE49-F238E27FC236}">
                <a16:creationId xmlns:a16="http://schemas.microsoft.com/office/drawing/2014/main" id="{6A0DFB02-9215-44C6-BE05-A6AA532054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1689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28" name="P38-E027">
            <a:extLst xmlns:a="http://schemas.openxmlformats.org/drawingml/2006/main">
              <a:ext uri="{FF2B5EF4-FFF2-40B4-BE49-F238E27FC236}">
                <a16:creationId xmlns:a16="http://schemas.microsoft.com/office/drawing/2014/main" id="{1C174557-A3E0-43C3-89CF-8979AF82AB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2832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Custos</a:t>
            </a:r>
          </a:p>
        </p:txBody>
      </p:sp>
      <p:sp>
        <p:nvSpPr>
          <p:cNvPr id="29" name="P38-E028">
            <a:extLst xmlns:a="http://schemas.openxmlformats.org/drawingml/2006/main">
              <a:ext uri="{FF2B5EF4-FFF2-40B4-BE49-F238E27FC236}">
                <a16:creationId xmlns:a16="http://schemas.microsoft.com/office/drawing/2014/main" id="{B14E5068-D19E-4A6C-BE1F-DE02C19F14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2832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Evento,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contrato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cobrança</a:t>
            </a:r>
          </a:p>
        </p:txBody>
      </p:sp>
      <p:sp>
        <p:nvSpPr>
          <p:cNvPr id="30" name="P38-E029">
            <a:extLst xmlns:a="http://schemas.openxmlformats.org/drawingml/2006/main">
              <a:ext uri="{FF2B5EF4-FFF2-40B4-BE49-F238E27FC236}">
                <a16:creationId xmlns:a16="http://schemas.microsoft.com/office/drawing/2014/main" id="{E11DDFEC-6D7D-4C2F-B1E7-D1048F4254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52832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Conciliação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cada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item</a:t>
            </a:r>
          </a:p>
        </p:txBody>
      </p:sp>
      <p:sp>
        <p:nvSpPr>
          <p:cNvPr id="31" name="P38-E030">
            <a:extLst xmlns:a="http://schemas.openxmlformats.org/drawingml/2006/main">
              <a:ext uri="{FF2B5EF4-FFF2-40B4-BE49-F238E27FC236}">
                <a16:creationId xmlns:a16="http://schemas.microsoft.com/office/drawing/2014/main" id="{005A4A0C-6358-4DE3-ADC6-23C5697018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2832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2" name="P38-E031">
            <a:extLst xmlns:a="http://schemas.openxmlformats.org/drawingml/2006/main">
              <a:ext uri="{FF2B5EF4-FFF2-40B4-BE49-F238E27FC236}">
                <a16:creationId xmlns:a16="http://schemas.microsoft.com/office/drawing/2014/main" id="{D57F11E2-7F32-4A61-8B44-D7140B2729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58547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3" name="P38-E032">
            <a:extLst xmlns:a="http://schemas.openxmlformats.org/drawingml/2006/main">
              <a:ext uri="{FF2B5EF4-FFF2-40B4-BE49-F238E27FC236}">
                <a16:creationId xmlns:a16="http://schemas.microsoft.com/office/drawing/2014/main" id="{34FEEFCB-4F8C-49D8-9B4A-0914860E73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969000"/>
            <a:ext cx="15621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Ocorrências</a:t>
            </a:r>
          </a:p>
        </p:txBody>
      </p:sp>
      <p:sp>
        <p:nvSpPr>
          <p:cNvPr id="34" name="P38-E033">
            <a:extLst xmlns:a="http://schemas.openxmlformats.org/drawingml/2006/main">
              <a:ext uri="{FF2B5EF4-FFF2-40B4-BE49-F238E27FC236}">
                <a16:creationId xmlns:a16="http://schemas.microsoft.com/office/drawing/2014/main" id="{435E44D4-2F49-4B49-AF38-8E1F9322F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14600" y="5969000"/>
            <a:ext cx="24257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Preservação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dos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registros</a:t>
            </a:r>
          </a:p>
        </p:txBody>
      </p:sp>
      <p:sp>
        <p:nvSpPr>
          <p:cNvPr id="35" name="P38-E034">
            <a:extLst xmlns:a="http://schemas.openxmlformats.org/drawingml/2006/main">
              <a:ext uri="{FF2B5EF4-FFF2-40B4-BE49-F238E27FC236}">
                <a16:creationId xmlns:a16="http://schemas.microsoft.com/office/drawing/2014/main" id="{2DBA2310-2AD4-4632-84F4-8E49771777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68900" y="5969000"/>
            <a:ext cx="29464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Encaminhamento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e</a:t>
            </a: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 pendências</a:t>
            </a:r>
          </a:p>
        </p:txBody>
      </p:sp>
      <p:sp>
        <p:nvSpPr>
          <p:cNvPr id="36" name="P38-E035">
            <a:extLst xmlns:a="http://schemas.openxmlformats.org/drawingml/2006/main">
              <a:ext uri="{FF2B5EF4-FFF2-40B4-BE49-F238E27FC236}">
                <a16:creationId xmlns:a16="http://schemas.microsoft.com/office/drawing/2014/main" id="{AEF2BAAA-1F26-473A-B563-305188B897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43900" y="5969000"/>
            <a:ext cx="1625600" cy="173799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0000"/>
              </a:lnSpc>
              <a:buNone/>
              <a:defRPr sz="1150" b="0">
                <a:solidFill>
                  <a:srgbClr val="17191A"/>
                </a:solidFill>
                <a:latin typeface="Inter"/>
                <a:ea typeface="Inter"/>
                <a:cs typeface="Inter"/>
              </a:defRPr>
            </a:pPr>
            <a:r>
              <a:rPr sz="1150" b="0">
                <a:solidFill>
                  <a:srgbClr val="17191A"/>
                </a:solidFill>
                <a:latin typeface="Inter"/>
                <a:ea typeface="Inter"/>
                <a:cs typeface="Inter"/>
              </a:rPr>
              <a:t>[Nome]</a:t>
            </a:r>
          </a:p>
        </p:txBody>
      </p:sp>
      <p:sp>
        <p:nvSpPr>
          <p:cNvPr id="37" name="P38-E036">
            <a:extLst xmlns:a="http://schemas.openxmlformats.org/drawingml/2006/main">
              <a:ext uri="{FF2B5EF4-FFF2-40B4-BE49-F238E27FC236}">
                <a16:creationId xmlns:a16="http://schemas.microsoft.com/office/drawing/2014/main" id="{08B30208-69AC-4751-A6BD-9A0A2F18DE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540500"/>
            <a:ext cx="9474200" cy="12700"/>
          </a:xfrm>
          <a:custGeom xmlns:a="http://schemas.openxmlformats.org/drawingml/2006/main">
            <a:pathLst>
              <a:path w="9474200" h="12700">
                <a:moveTo>
                  <a:pt x="0" y="0"/>
                </a:moveTo>
                <a:lnTo>
                  <a:pt x="9474200" y="0"/>
                </a:lnTo>
              </a:path>
            </a:pathLst>
          </a:custGeom>
          <a:noFill xmlns:a="http://schemas.openxmlformats.org/drawingml/2006/main"/>
          <a:ln xmlns:a="http://schemas.openxmlformats.org/drawingml/2006/main" w="8255">
            <a:solidFill>
              <a:srgbClr val="CCD0D4"/>
            </a:solidFill>
            <a:prstDash val="solid"/>
          </a:ln>
        </p:spPr>
      </p:sp>
      <p:sp>
        <p:nvSpPr>
          <p:cNvPr id="38" name="P38-E037">
            <a:extLst xmlns:a="http://schemas.openxmlformats.org/drawingml/2006/main">
              <a:ext uri="{FF2B5EF4-FFF2-40B4-BE49-F238E27FC236}">
                <a16:creationId xmlns:a16="http://schemas.microsoft.com/office/drawing/2014/main" id="{31D96334-FE1C-406D-92FD-136E148B2D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6794500"/>
            <a:ext cx="9474200" cy="132994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none" lIns="0" tIns="0" rIns="0" bIns="0" anchor="t">
            <a:noAutofit/>
          </a:bodyPr>
          <a:lstStyle xmlns:a="http://schemas.openxmlformats.org/drawingml/2006/main">
            <a:defPPr algn="l"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defPPr>
          </a:lstStyle>
          <a:p xmlns:a="http://schemas.openxmlformats.org/drawingml/2006/main">
            <a:pPr algn="l">
              <a:lnSpc>
                <a:spcPct val="102400"/>
              </a:lnSpc>
              <a:buNone/>
              <a:defRPr sz="880" b="0">
                <a:solidFill>
                  <a:srgbClr val="626467"/>
                </a:solidFill>
                <a:latin typeface="Inter"/>
                <a:ea typeface="Inter"/>
                <a:cs typeface="Inter"/>
              </a:defRPr>
            </a:pP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Defina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responsável,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evidência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condição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para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avançar;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prazo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requer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base</a:t>
            </a:r>
            <a:r>
              <a:rPr sz="880" b="0">
                <a:solidFill>
                  <a:srgbClr val="626467"/>
                </a:solidFill>
                <a:latin typeface="Inter"/>
                <a:ea typeface="Inter"/>
                <a:cs typeface="Inter"/>
              </a:rPr>
              <a:t> acordada.</a:t>
            </a:r>
          </a:p>
        </p:txBody>
      </p:sp>
    </p:spTree>
    <p:extLst>
      <p:ext uri="{BB962C8B-B14F-4D97-AF65-F5344CB8AC3E}">
        <p14:creationId xmlns:p14="http://schemas.microsoft.com/office/powerpoint/2010/main" val="1340136225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Bruno de Boer Waskow</dc:creator>
  <lastModifiedBy>Taylor Made Only</lastModifiedBy>
  <dc:title>Logística de commodities / Instrumentos de trabalho / Taylor Made Only</dc:title>
  <dcterms:created xsi:type="dcterms:W3CDTF">2026-10-04T23:28:24.0990000Z</dcterms:created>
  <dcterms:modified xsi:type="dcterms:W3CDTF">2026-10-04T23:28:24.0990000Z</dcterms:modified>
  <dc:subject>A conta além do frete. Ciclo de commodities do armazém ao armazém</dc:subject>
  <dc:description>Dezoito instrumentos autorais editáveis em A4 horizontal, com capa e guia. Taylor / Perspectivas.</dc:description>
</coreProperties>
</file>