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0692000" cy="7560000"/>
  <p:notesSz cx="7560000" cy="106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Coleção de instrumentos vinculada ao caderno institucional de Go-to-Market. Conteúdo extraído da diagramação aprovada. Dimensões A4 horizontal.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edição contém 20 instrumentos e duas páginas de apoio. Gráficos de barras, matrizes e mockups usam texto e formas nativas do PowerPoint. Não contém chart objects ou planilhas incorporadas. O logotipo é a única imagem.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6 do caderno Go-to-Market.
Fonte: diagramação institucional aprovada.
Título: Escolha um movimento concreto.
Tipo: Árvore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7 do caderno Go-to-Market.
Fonte: diagramação institucional aprovada.
Título: O que está pronto para ser apresentado?
Tipo: Matriz / template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10 do caderno Go-to-Market.
Fonte: diagramação institucional aprovada.
Título: Compare segmentos antes de priorizar.
Tipo: Matriz / escolhas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11 do caderno Go-to-Market.
Fonte: diagramação institucional aprovada.
Título: Compare a base de observações.
Tipo: Gráfico / comparação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14 do caderno Go-to-Market.
Fonte: diagramação institucional aprovada.
Título: Quem participa da decisão?
Tipo: Mapa de funções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15 do caderno Go-to-Market.
Fonte: diagramação institucional aprovada.
Título: O que cada interlocutor precisa verificar?
Tipo: Quadro / evidências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18 do caderno Go-to-Market.
Fonte: diagramação institucional aprovada.
Título: Uma oferta que pode ser apresentada.
Tipo: Diagrama / oferta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19 do caderno Go-to-Market.
Fonte: diagramação institucional aprovada.
Título: O que sustenta a confiança.
Tipo: Diagrama / Trust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22 do caderno Go-to-Market.
Fonte: diagramação institucional aprovada.
Título: Qual rota atende ao cliente?
Tipo: Árvore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23 do caderno Go-to-Market.
Fonte: diagramação institucional aprovada.
Título: Como uma oportunidade avança?
Tipo: Fluxograma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26 do caderno Go-to-Market.
Fonte: diagramação institucional aprovada.
Título: A oferta precisa caber em uma página.
Tipo: Mockup / página de oferta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27 do caderno Go-to-Market.
Fonte: diagramação institucional aprovada.
Título: Uma apresentação para orientar a decisão.
Tipo: Layout / slide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28 do caderno Go-to-Market.
Fonte: diagramação institucional aprovada.
Título: Uma proposta que explicita o compromisso.
Tipo: Mockup / template de proposta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30 do caderno Go-to-Market.
Fonte: diagramação institucional aprovada.
Título: Quem conduz cada interface?
Tipo: Organização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31 do caderno Go-to-Market.
Fonte: diagramação institucional aprovada.
Título: Quem executa, responde e participa?
Tipo: Matriz / responsabilidades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34 do caderno Go-to-Market.
Fonte: diagramação institucional aprovada.
Título: Marcos, dependências e confirmações.
Tipo: Agenda / gráfico de tempo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35 do caderno Go-to-Market.
Fonte: diagramação institucional aprovada.
Título: O que precisa avançar agora?
Tipo: Layout / painel de trabalho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36 do caderno Go-to-Market.
Fonte: diagramação institucional aprovada.
Título: Leia o percurso comercial.
Tipo: Gráfico / percurso comercial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37 do caderno Go-to-Market.
Fonte: diagramação institucional aprovada.
Título: Prepare o primeiro encontro.
Tipo: Ficha / template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Instrumento da página 38 do caderno Go-to-Market.
Fonte: diagramação institucional aprovada.
Título: Uma abordagem com contexto e próximo passo.
Tipo: Template / abordagem comercial
Texto, diagramas, matrizes e barras são objetos nativos editáveis. Somente o logotipo é uma imagem.
Os dados apresentados como exemplo didático são fictícios.
Imagem: Taylor Made Only / logotipo oficial, arquivo original incorporado.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oficial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Cabeçalho institucional"/>
          <p:cNvSpPr/>
          <p:nvPr/>
        </p:nvSpPr>
        <p:spPr>
          <a:xfrm>
            <a:off x="6350000" y="406400"/>
            <a:ext cx="2921000" cy="116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 / GO-TO-MARKET</a:t>
            </a:r>
            <a:endParaRPr lang="en-US" sz="750" dirty="0"/>
          </a:p>
        </p:txBody>
      </p:sp>
      <p:sp>
        <p:nvSpPr>
          <p:cNvPr id="4" name="Capa-0"/>
          <p:cNvSpPr/>
          <p:nvPr/>
        </p:nvSpPr>
        <p:spPr>
          <a:xfrm>
            <a:off x="609600" y="1511300"/>
            <a:ext cx="9474200" cy="1394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INSTRUMENTOS DE TRABALHO</a:t>
            </a:r>
            <a:endParaRPr lang="en-US" sz="900" dirty="0"/>
          </a:p>
        </p:txBody>
      </p:sp>
      <p:sp>
        <p:nvSpPr>
          <p:cNvPr id="5" name="Capa-1"/>
          <p:cNvSpPr/>
          <p:nvPr/>
        </p:nvSpPr>
        <p:spPr>
          <a:xfrm>
            <a:off x="609600" y="2222500"/>
            <a:ext cx="9474200" cy="774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0"/>
              </a:lnSpc>
              <a:buNone/>
            </a:pPr>
            <a:r>
              <a:rPr lang="en-US" sz="5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Go-to-market</a:t>
            </a:r>
            <a:endParaRPr lang="en-US" sz="5000" dirty="0"/>
          </a:p>
        </p:txBody>
      </p:sp>
      <p:sp>
        <p:nvSpPr>
          <p:cNvPr id="6" name="Capa-2"/>
          <p:cNvSpPr/>
          <p:nvPr/>
        </p:nvSpPr>
        <p:spPr>
          <a:xfrm>
            <a:off x="609600" y="3136900"/>
            <a:ext cx="9474200" cy="44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915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 instrumentos editáveis</a:t>
            </a:r>
            <a:endParaRPr lang="en-US" sz="2900" dirty="0"/>
          </a:p>
        </p:txBody>
      </p:sp>
      <p:sp>
        <p:nvSpPr>
          <p:cNvPr id="7" name="Capa-3"/>
          <p:cNvSpPr/>
          <p:nvPr/>
        </p:nvSpPr>
        <p:spPr>
          <a:xfrm>
            <a:off x="609600" y="4038600"/>
            <a:ext cx="8763000" cy="598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 base de trabalho para preparar a oferta</a:t>
            </a:r>
            <a:pPr algn="l" indent="0" marL="0">
              <a:lnSpc>
                <a:spcPts val="2520"/>
              </a:lnSpc>
              <a:buNone/>
            </a:pPr>
            <a:endParaRPr lang="en-US" sz="1800" dirty="0"/>
          </a:p>
          <a:p>
            <a:pPr algn="l" indent="0" marL="0">
              <a:lnSpc>
                <a:spcPts val="2520"/>
              </a:lnSpc>
              <a:buNone/>
            </a:pPr>
            <a:r>
              <a:rPr lang="en-US" sz="18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conduzir o desenvolvimento comercial.</a:t>
            </a:r>
            <a:endParaRPr lang="en-US" sz="1800" dirty="0"/>
          </a:p>
        </p:txBody>
      </p:sp>
      <p:sp>
        <p:nvSpPr>
          <p:cNvPr id="8" name="Capa-4"/>
          <p:cNvSpPr/>
          <p:nvPr/>
        </p:nvSpPr>
        <p:spPr>
          <a:xfrm>
            <a:off x="609600" y="6324600"/>
            <a:ext cx="45720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Augusto Rodrigues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 Made Only / Outubro de 2026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 oficial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Cabeçalho institucional"/>
          <p:cNvSpPr/>
          <p:nvPr/>
        </p:nvSpPr>
        <p:spPr>
          <a:xfrm>
            <a:off x="6350000" y="406400"/>
            <a:ext cx="2921000" cy="116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 / GO-TO-MARKET</a:t>
            </a:r>
            <a:endParaRPr lang="en-US" sz="750" dirty="0"/>
          </a:p>
        </p:txBody>
      </p:sp>
      <p:sp>
        <p:nvSpPr>
          <p:cNvPr id="4" name="Identificação"/>
          <p:cNvSpPr/>
          <p:nvPr/>
        </p:nvSpPr>
        <p:spPr>
          <a:xfrm>
            <a:off x="9474200" y="406400"/>
            <a:ext cx="609600" cy="1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GUIA</a:t>
            </a:r>
            <a:endParaRPr lang="en-US" sz="830" dirty="0"/>
          </a:p>
        </p:txBody>
      </p:sp>
      <p:sp>
        <p:nvSpPr>
          <p:cNvPr id="5" name="Autoria do guia"/>
          <p:cNvSpPr/>
          <p:nvPr/>
        </p:nvSpPr>
        <p:spPr>
          <a:xfrm>
            <a:off x="6350000" y="558800"/>
            <a:ext cx="2921000" cy="116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Augusto Rodrigues</a:t>
            </a:r>
            <a:endParaRPr lang="en-US" sz="750" dirty="0"/>
          </a:p>
        </p:txBody>
      </p:sp>
      <p:sp>
        <p:nvSpPr>
          <p:cNvPr id="6" name="Guia-0"/>
          <p:cNvSpPr/>
          <p:nvPr/>
        </p:nvSpPr>
        <p:spPr>
          <a:xfrm>
            <a:off x="609600" y="1054100"/>
            <a:ext cx="9474200" cy="1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 DOS INSTRUMENTOS</a:t>
            </a:r>
            <a:endParaRPr lang="en-US" sz="830" dirty="0"/>
          </a:p>
        </p:txBody>
      </p:sp>
      <p:sp>
        <p:nvSpPr>
          <p:cNvPr id="7" name="Guia-1"/>
          <p:cNvSpPr/>
          <p:nvPr/>
        </p:nvSpPr>
        <p:spPr>
          <a:xfrm>
            <a:off x="609600" y="1371600"/>
            <a:ext cx="9474200" cy="4493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 modelo para cada decisão</a:t>
            </a:r>
            <a:endParaRPr lang="en-US" sz="2900" dirty="0"/>
          </a:p>
        </p:txBody>
      </p:sp>
      <p:sp>
        <p:nvSpPr>
          <p:cNvPr id="8" name="Guia-2"/>
          <p:cNvSpPr/>
          <p:nvPr/>
        </p:nvSpPr>
        <p:spPr>
          <a:xfrm>
            <a:off x="609600" y="1993900"/>
            <a:ext cx="9474200" cy="178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numeração no topo dos instrumentos corresponde à página do caderno.</a:t>
            </a:r>
            <a:endParaRPr lang="en-US" sz="1150" dirty="0"/>
          </a:p>
        </p:txBody>
      </p:sp>
      <p:sp>
        <p:nvSpPr>
          <p:cNvPr id="9" name="Guia-3"/>
          <p:cNvSpPr/>
          <p:nvPr/>
        </p:nvSpPr>
        <p:spPr>
          <a:xfrm>
            <a:off x="609600" y="2794000"/>
            <a:ext cx="2616200" cy="20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Escolha do instrumento</a:t>
            </a:r>
            <a:endParaRPr lang="en-US" sz="1300" dirty="0"/>
          </a:p>
        </p:txBody>
      </p:sp>
      <p:sp>
        <p:nvSpPr>
          <p:cNvPr id="10" name="Guia-4"/>
          <p:cNvSpPr/>
          <p:nvPr/>
        </p:nvSpPr>
        <p:spPr>
          <a:xfrm>
            <a:off x="3708400" y="2794000"/>
            <a:ext cx="6375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o quadro que corresponde à decisão em discussão.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Duplique o slide para manter versões ou registrar projetos diferentes.</a:t>
            </a:r>
            <a:endParaRPr lang="en-US" sz="1150" dirty="0"/>
          </a:p>
        </p:txBody>
      </p:sp>
      <p:sp>
        <p:nvSpPr>
          <p:cNvPr id="11" name="Guia-5"/>
          <p:cNvSpPr/>
          <p:nvPr/>
        </p:nvSpPr>
        <p:spPr>
          <a:xfrm>
            <a:off x="609600" y="3759200"/>
            <a:ext cx="2616200" cy="20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Preenchimento</a:t>
            </a:r>
            <a:endParaRPr lang="en-US" sz="1300" dirty="0"/>
          </a:p>
        </p:txBody>
      </p:sp>
      <p:sp>
        <p:nvSpPr>
          <p:cNvPr id="12" name="Guia-6"/>
          <p:cNvSpPr/>
          <p:nvPr/>
        </p:nvSpPr>
        <p:spPr>
          <a:xfrm>
            <a:off x="3708400" y="3759200"/>
            <a:ext cx="6375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Substitua os exemplos didáticos pelos registros do projeto.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Mantenha visíveis as informações que ainda exigem confirmação.</a:t>
            </a:r>
            <a:endParaRPr lang="en-US" sz="1150" dirty="0"/>
          </a:p>
        </p:txBody>
      </p:sp>
      <p:sp>
        <p:nvSpPr>
          <p:cNvPr id="13" name="Guia-7"/>
          <p:cNvSpPr/>
          <p:nvPr/>
        </p:nvSpPr>
        <p:spPr>
          <a:xfrm>
            <a:off x="609600" y="4724400"/>
            <a:ext cx="2616200" cy="20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Edição</a:t>
            </a:r>
            <a:endParaRPr lang="en-US" sz="1300" dirty="0"/>
          </a:p>
        </p:txBody>
      </p:sp>
      <p:sp>
        <p:nvSpPr>
          <p:cNvPr id="14" name="Guia-8"/>
          <p:cNvSpPr/>
          <p:nvPr/>
        </p:nvSpPr>
        <p:spPr>
          <a:xfrm>
            <a:off x="3708400" y="4724400"/>
            <a:ext cx="6375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Textos, diagramas, matrizes e barras são objetos independentes.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rótulos e as dimensões das barras podem ser ajustados no slide.</a:t>
            </a:r>
            <a:endParaRPr lang="en-US" sz="1150" dirty="0"/>
          </a:p>
        </p:txBody>
      </p:sp>
      <p:sp>
        <p:nvSpPr>
          <p:cNvPr id="15" name="Guia-9"/>
          <p:cNvSpPr/>
          <p:nvPr/>
        </p:nvSpPr>
        <p:spPr>
          <a:xfrm>
            <a:off x="609600" y="5689600"/>
            <a:ext cx="2616200" cy="20142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Integração com o caderno</a:t>
            </a:r>
            <a:endParaRPr lang="en-US" sz="1300" dirty="0"/>
          </a:p>
        </p:txBody>
      </p:sp>
      <p:sp>
        <p:nvSpPr>
          <p:cNvPr id="16" name="Guia-10"/>
          <p:cNvSpPr/>
          <p:nvPr/>
        </p:nvSpPr>
        <p:spPr>
          <a:xfrm>
            <a:off x="3708400" y="5689600"/>
            <a:ext cx="6375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dados fictícios têm identificação nos instrumentos.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Consulte o caderno para a leitura e a sequência de uso.</a:t>
            </a:r>
            <a:endParaRPr lang="en-US" sz="1150" dirty="0"/>
          </a:p>
        </p:txBody>
      </p:sp>
      <p:sp>
        <p:nvSpPr>
          <p:cNvPr id="17" name="Guia-11"/>
          <p:cNvSpPr/>
          <p:nvPr/>
        </p:nvSpPr>
        <p:spPr>
          <a:xfrm>
            <a:off x="609600" y="7010400"/>
            <a:ext cx="9474200" cy="136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88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 gráficos de barras usam formas editáveis. Não contêm séries ou planilhas automáticas.</a:t>
            </a:r>
            <a:endParaRPr lang="en-US" sz="8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06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06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06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06</a:t>
            </a:r>
            <a:endParaRPr lang="en-US" sz="830" dirty="0"/>
          </a:p>
        </p:txBody>
      </p:sp>
      <p:sp>
        <p:nvSpPr>
          <p:cNvPr id="5" name="P06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ÁRVORE</a:t>
            </a:r>
            <a:endParaRPr lang="en-US" sz="830" dirty="0"/>
          </a:p>
        </p:txBody>
      </p:sp>
      <p:sp>
        <p:nvSpPr>
          <p:cNvPr id="6" name="P06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movimento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concreto.</a:t>
            </a:r>
            <a:endParaRPr lang="en-US" sz="2900" dirty="0"/>
          </a:p>
        </p:txBody>
      </p:sp>
      <p:sp>
        <p:nvSpPr>
          <p:cNvPr id="7" name="P06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Três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movimentos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possíveis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discutir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expansão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indústria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alimentos.</a:t>
            </a:r>
            <a:endParaRPr lang="en-US" sz="1150" dirty="0"/>
          </a:p>
        </p:txBody>
      </p:sp>
      <p:sp>
        <p:nvSpPr>
          <p:cNvPr id="8" name="P06-E006"/>
          <p:cNvSpPr/>
          <p:nvPr/>
        </p:nvSpPr>
        <p:spPr>
          <a:xfrm>
            <a:off x="3784600" y="2603500"/>
            <a:ext cx="3124200" cy="7366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06-E007"/>
          <p:cNvSpPr/>
          <p:nvPr/>
        </p:nvSpPr>
        <p:spPr>
          <a:xfrm>
            <a:off x="3937000" y="2755900"/>
            <a:ext cx="2819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Movimento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avaliação</a:t>
            </a:r>
            <a:endParaRPr lang="en-US" sz="1300" dirty="0"/>
          </a:p>
        </p:txBody>
      </p:sp>
      <p:sp>
        <p:nvSpPr>
          <p:cNvPr id="10" name="P06-E008"/>
          <p:cNvSpPr/>
          <p:nvPr/>
        </p:nvSpPr>
        <p:spPr>
          <a:xfrm>
            <a:off x="3937000" y="3028569"/>
            <a:ext cx="2819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Indústria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endParaRPr lang="en-US" sz="1050" dirty="0"/>
          </a:p>
        </p:txBody>
      </p:sp>
      <p:sp>
        <p:nvSpPr>
          <p:cNvPr id="11" name="P06-E009-segment1"/>
          <p:cNvSpPr/>
          <p:nvPr/>
        </p:nvSpPr>
        <p:spPr>
          <a:xfrm>
            <a:off x="5346700" y="3340100"/>
            <a:ext cx="0" cy="254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06-E010-segment1"/>
          <p:cNvSpPr/>
          <p:nvPr/>
        </p:nvSpPr>
        <p:spPr>
          <a:xfrm>
            <a:off x="2070100" y="3594100"/>
            <a:ext cx="65405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3" name="P06-E011-segment1"/>
          <p:cNvSpPr/>
          <p:nvPr/>
        </p:nvSpPr>
        <p:spPr>
          <a:xfrm>
            <a:off x="2070100" y="3594100"/>
            <a:ext cx="0" cy="2667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4" name="P06-E012-segment1"/>
          <p:cNvSpPr/>
          <p:nvPr/>
        </p:nvSpPr>
        <p:spPr>
          <a:xfrm>
            <a:off x="5334000" y="3594100"/>
            <a:ext cx="0" cy="2667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5" name="P06-E013-segment1"/>
          <p:cNvSpPr/>
          <p:nvPr/>
        </p:nvSpPr>
        <p:spPr>
          <a:xfrm>
            <a:off x="8610600" y="3594100"/>
            <a:ext cx="0" cy="2667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6" name="P06-E014"/>
          <p:cNvSpPr/>
          <p:nvPr/>
        </p:nvSpPr>
        <p:spPr>
          <a:xfrm>
            <a:off x="609600" y="3860800"/>
            <a:ext cx="2921000" cy="952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P06-E015"/>
          <p:cNvSpPr/>
          <p:nvPr/>
        </p:nvSpPr>
        <p:spPr>
          <a:xfrm>
            <a:off x="762000" y="40132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região</a:t>
            </a:r>
            <a:endParaRPr lang="en-US" sz="1300" dirty="0"/>
          </a:p>
        </p:txBody>
      </p:sp>
      <p:sp>
        <p:nvSpPr>
          <p:cNvPr id="18" name="P06-E016"/>
          <p:cNvSpPr/>
          <p:nvPr/>
        </p:nvSpPr>
        <p:spPr>
          <a:xfrm>
            <a:off x="762000" y="42858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Ampliar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presença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territorial.</a:t>
            </a:r>
            <a:endParaRPr lang="en-US" sz="1050" dirty="0"/>
          </a:p>
        </p:txBody>
      </p:sp>
      <p:sp>
        <p:nvSpPr>
          <p:cNvPr id="19" name="P06-E017-segment1"/>
          <p:cNvSpPr/>
          <p:nvPr/>
        </p:nvSpPr>
        <p:spPr>
          <a:xfrm>
            <a:off x="2070100" y="4813300"/>
            <a:ext cx="0" cy="5334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0" name="P06-E018"/>
          <p:cNvSpPr/>
          <p:nvPr/>
        </p:nvSpPr>
        <p:spPr>
          <a:xfrm>
            <a:off x="609600" y="5346700"/>
            <a:ext cx="2921000" cy="10541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P06-E019"/>
          <p:cNvSpPr/>
          <p:nvPr/>
        </p:nvSpPr>
        <p:spPr>
          <a:xfrm>
            <a:off x="762000" y="54991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Cobertura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serviço</a:t>
            </a:r>
            <a:endParaRPr lang="en-US" sz="1300" dirty="0"/>
          </a:p>
        </p:txBody>
      </p:sp>
      <p:sp>
        <p:nvSpPr>
          <p:cNvPr id="22" name="P06-E020"/>
          <p:cNvSpPr/>
          <p:nvPr/>
        </p:nvSpPr>
        <p:spPr>
          <a:xfrm>
            <a:off x="762000" y="57717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Território,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serviço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escolhida.</a:t>
            </a:r>
            <a:endParaRPr lang="en-US" sz="1050" dirty="0"/>
          </a:p>
        </p:txBody>
      </p:sp>
      <p:sp>
        <p:nvSpPr>
          <p:cNvPr id="23" name="P06-E021"/>
          <p:cNvSpPr/>
          <p:nvPr/>
        </p:nvSpPr>
        <p:spPr>
          <a:xfrm>
            <a:off x="3873500" y="3860800"/>
            <a:ext cx="2921000" cy="952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P06-E022"/>
          <p:cNvSpPr/>
          <p:nvPr/>
        </p:nvSpPr>
        <p:spPr>
          <a:xfrm>
            <a:off x="4025900" y="40132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endParaRPr lang="en-US" sz="1300" dirty="0"/>
          </a:p>
        </p:txBody>
      </p:sp>
      <p:sp>
        <p:nvSpPr>
          <p:cNvPr id="25" name="P06-E023"/>
          <p:cNvSpPr/>
          <p:nvPr/>
        </p:nvSpPr>
        <p:spPr>
          <a:xfrm>
            <a:off x="4025900" y="42858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atuação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distribuidores.</a:t>
            </a:r>
            <a:endParaRPr lang="en-US" sz="1050" dirty="0"/>
          </a:p>
        </p:txBody>
      </p:sp>
      <p:sp>
        <p:nvSpPr>
          <p:cNvPr id="26" name="P06-E024-segment1"/>
          <p:cNvSpPr/>
          <p:nvPr/>
        </p:nvSpPr>
        <p:spPr>
          <a:xfrm>
            <a:off x="5334000" y="4813300"/>
            <a:ext cx="0" cy="5334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7" name="P06-E025"/>
          <p:cNvSpPr/>
          <p:nvPr/>
        </p:nvSpPr>
        <p:spPr>
          <a:xfrm>
            <a:off x="3873500" y="5346700"/>
            <a:ext cx="2921000" cy="10541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P06-E026"/>
          <p:cNvSpPr/>
          <p:nvPr/>
        </p:nvSpPr>
        <p:spPr>
          <a:xfrm>
            <a:off x="4025900" y="54991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</a:t>
            </a:r>
            <a:endParaRPr lang="en-US" sz="1300" dirty="0"/>
          </a:p>
        </p:txBody>
      </p:sp>
      <p:sp>
        <p:nvSpPr>
          <p:cNvPr id="29" name="P06-E027"/>
          <p:cNvSpPr/>
          <p:nvPr/>
        </p:nvSpPr>
        <p:spPr>
          <a:xfrm>
            <a:off x="4025900" y="57717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distribuidor,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carteira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comerciais.</a:t>
            </a:r>
            <a:endParaRPr lang="en-US" sz="1050" dirty="0"/>
          </a:p>
        </p:txBody>
      </p:sp>
      <p:sp>
        <p:nvSpPr>
          <p:cNvPr id="30" name="P06-E028"/>
          <p:cNvSpPr/>
          <p:nvPr/>
        </p:nvSpPr>
        <p:spPr>
          <a:xfrm>
            <a:off x="7137400" y="3860800"/>
            <a:ext cx="2946400" cy="952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P06-E029"/>
          <p:cNvSpPr/>
          <p:nvPr/>
        </p:nvSpPr>
        <p:spPr>
          <a:xfrm>
            <a:off x="7289800" y="4013200"/>
            <a:ext cx="2641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Nova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300" dirty="0"/>
          </a:p>
        </p:txBody>
      </p:sp>
      <p:sp>
        <p:nvSpPr>
          <p:cNvPr id="32" name="P06-E030"/>
          <p:cNvSpPr/>
          <p:nvPr/>
        </p:nvSpPr>
        <p:spPr>
          <a:xfrm>
            <a:off x="7289800" y="4285869"/>
            <a:ext cx="26416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rotinas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atender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canal.</a:t>
            </a:r>
            <a:endParaRPr lang="en-US" sz="1050" dirty="0"/>
          </a:p>
        </p:txBody>
      </p:sp>
      <p:sp>
        <p:nvSpPr>
          <p:cNvPr id="33" name="P06-E031-segment1"/>
          <p:cNvSpPr/>
          <p:nvPr/>
        </p:nvSpPr>
        <p:spPr>
          <a:xfrm>
            <a:off x="8610600" y="4813300"/>
            <a:ext cx="0" cy="5334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34" name="P06-E032"/>
          <p:cNvSpPr/>
          <p:nvPr/>
        </p:nvSpPr>
        <p:spPr>
          <a:xfrm>
            <a:off x="7137400" y="5346700"/>
            <a:ext cx="2946400" cy="10541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5" name="P06-E033"/>
          <p:cNvSpPr/>
          <p:nvPr/>
        </p:nvSpPr>
        <p:spPr>
          <a:xfrm>
            <a:off x="7289800" y="5499100"/>
            <a:ext cx="2641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Prontidão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operacional</a:t>
            </a:r>
            <a:endParaRPr lang="en-US" sz="1300" dirty="0"/>
          </a:p>
        </p:txBody>
      </p:sp>
      <p:sp>
        <p:nvSpPr>
          <p:cNvPr id="36" name="P06-E034"/>
          <p:cNvSpPr/>
          <p:nvPr/>
        </p:nvSpPr>
        <p:spPr>
          <a:xfrm>
            <a:off x="7289800" y="5771769"/>
            <a:ext cx="26416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Pedidos,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disponibilidade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rotinas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atendimento.</a:t>
            </a:r>
            <a:endParaRPr lang="en-US" sz="1050" dirty="0"/>
          </a:p>
        </p:txBody>
      </p:sp>
      <p:sp>
        <p:nvSpPr>
          <p:cNvPr id="37" name="P06-E035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discussão.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movimentos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coexistir;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árvore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etapas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obrigatórias.</a:t>
            </a:r>
            <a:endParaRPr lang="en-US" sz="8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07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07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07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07</a:t>
            </a:r>
            <a:endParaRPr lang="en-US" sz="830" dirty="0"/>
          </a:p>
        </p:txBody>
      </p:sp>
      <p:sp>
        <p:nvSpPr>
          <p:cNvPr id="5" name="P07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TEMPLATE</a:t>
            </a:r>
            <a:endParaRPr lang="en-US" sz="830" dirty="0"/>
          </a:p>
        </p:txBody>
      </p:sp>
      <p:sp>
        <p:nvSpPr>
          <p:cNvPr id="6" name="P07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está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pronto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apresentado?</a:t>
            </a:r>
            <a:endParaRPr lang="en-US" sz="2900" dirty="0"/>
          </a:p>
        </p:txBody>
      </p:sp>
      <p:sp>
        <p:nvSpPr>
          <p:cNvPr id="7" name="P07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está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confirmado,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falta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verificar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conduz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confirmação.</a:t>
            </a:r>
            <a:endParaRPr lang="en-US" sz="1150" dirty="0"/>
          </a:p>
        </p:txBody>
      </p:sp>
      <p:sp>
        <p:nvSpPr>
          <p:cNvPr id="8" name="P07-E006"/>
          <p:cNvSpPr/>
          <p:nvPr/>
        </p:nvSpPr>
        <p:spPr>
          <a:xfrm>
            <a:off x="609600" y="2590800"/>
            <a:ext cx="9474200" cy="4572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07-E007"/>
          <p:cNvSpPr/>
          <p:nvPr/>
        </p:nvSpPr>
        <p:spPr>
          <a:xfrm>
            <a:off x="723900" y="27051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Frente</a:t>
            </a:r>
            <a:endParaRPr lang="en-US" sz="1050" dirty="0"/>
          </a:p>
        </p:txBody>
      </p:sp>
      <p:sp>
        <p:nvSpPr>
          <p:cNvPr id="10" name="P07-E008"/>
          <p:cNvSpPr/>
          <p:nvPr/>
        </p:nvSpPr>
        <p:spPr>
          <a:xfrm>
            <a:off x="2209800" y="27051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Base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disponível</a:t>
            </a:r>
            <a:endParaRPr lang="en-US" sz="1050" dirty="0"/>
          </a:p>
        </p:txBody>
      </p:sp>
      <p:sp>
        <p:nvSpPr>
          <p:cNvPr id="11" name="P07-E009"/>
          <p:cNvSpPr/>
          <p:nvPr/>
        </p:nvSpPr>
        <p:spPr>
          <a:xfrm>
            <a:off x="4330700" y="27051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</a:t>
            </a:r>
            <a:endParaRPr lang="en-US" sz="1050" dirty="0"/>
          </a:p>
        </p:txBody>
      </p:sp>
      <p:sp>
        <p:nvSpPr>
          <p:cNvPr id="12" name="P07-E010"/>
          <p:cNvSpPr/>
          <p:nvPr/>
        </p:nvSpPr>
        <p:spPr>
          <a:xfrm>
            <a:off x="7759700" y="27051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</a:t>
            </a:r>
            <a:endParaRPr lang="en-US" sz="1050" dirty="0"/>
          </a:p>
        </p:txBody>
      </p:sp>
      <p:sp>
        <p:nvSpPr>
          <p:cNvPr id="13" name="P07-E011-segment1"/>
          <p:cNvSpPr/>
          <p:nvPr/>
        </p:nvSpPr>
        <p:spPr>
          <a:xfrm>
            <a:off x="609600" y="30480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4" name="P07-E012"/>
          <p:cNvSpPr/>
          <p:nvPr/>
        </p:nvSpPr>
        <p:spPr>
          <a:xfrm>
            <a:off x="723900" y="31623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</a:t>
            </a:r>
            <a:endParaRPr lang="en-US" sz="1050" dirty="0"/>
          </a:p>
        </p:txBody>
      </p:sp>
      <p:sp>
        <p:nvSpPr>
          <p:cNvPr id="15" name="P07-E013"/>
          <p:cNvSpPr/>
          <p:nvPr/>
        </p:nvSpPr>
        <p:spPr>
          <a:xfrm>
            <a:off x="2209800" y="31623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endParaRPr lang="en-US" sz="1050" dirty="0"/>
          </a:p>
        </p:txBody>
      </p:sp>
      <p:sp>
        <p:nvSpPr>
          <p:cNvPr id="16" name="P07-E014"/>
          <p:cNvSpPr/>
          <p:nvPr/>
        </p:nvSpPr>
        <p:spPr>
          <a:xfrm>
            <a:off x="4330700" y="31623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especificações</a:t>
            </a:r>
            <a:endParaRPr lang="en-US" sz="1050" dirty="0"/>
          </a:p>
        </p:txBody>
      </p:sp>
      <p:sp>
        <p:nvSpPr>
          <p:cNvPr id="17" name="P07-E015"/>
          <p:cNvSpPr/>
          <p:nvPr/>
        </p:nvSpPr>
        <p:spPr>
          <a:xfrm>
            <a:off x="7759700" y="31623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18" name="P07-E016-segment1"/>
          <p:cNvSpPr/>
          <p:nvPr/>
        </p:nvSpPr>
        <p:spPr>
          <a:xfrm>
            <a:off x="609600" y="35941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9" name="P07-E017"/>
          <p:cNvSpPr/>
          <p:nvPr/>
        </p:nvSpPr>
        <p:spPr>
          <a:xfrm>
            <a:off x="723900" y="37084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endParaRPr lang="en-US" sz="1050" dirty="0"/>
          </a:p>
        </p:txBody>
      </p:sp>
      <p:sp>
        <p:nvSpPr>
          <p:cNvPr id="20" name="P07-E018"/>
          <p:cNvSpPr/>
          <p:nvPr/>
        </p:nvSpPr>
        <p:spPr>
          <a:xfrm>
            <a:off x="2209800" y="37084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produção</a:t>
            </a:r>
            <a:endParaRPr lang="en-US" sz="1050" dirty="0"/>
          </a:p>
        </p:txBody>
      </p:sp>
      <p:sp>
        <p:nvSpPr>
          <p:cNvPr id="21" name="P07-E019"/>
          <p:cNvSpPr/>
          <p:nvPr/>
        </p:nvSpPr>
        <p:spPr>
          <a:xfrm>
            <a:off x="4330700" y="37084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Volume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atendível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prazo</a:t>
            </a:r>
            <a:endParaRPr lang="en-US" sz="1050" dirty="0"/>
          </a:p>
        </p:txBody>
      </p:sp>
      <p:sp>
        <p:nvSpPr>
          <p:cNvPr id="22" name="P07-E020"/>
          <p:cNvSpPr/>
          <p:nvPr/>
        </p:nvSpPr>
        <p:spPr>
          <a:xfrm>
            <a:off x="7759700" y="37084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23" name="P07-E021-segment1"/>
          <p:cNvSpPr/>
          <p:nvPr/>
        </p:nvSpPr>
        <p:spPr>
          <a:xfrm>
            <a:off x="609600" y="41402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4" name="P07-E022"/>
          <p:cNvSpPr/>
          <p:nvPr/>
        </p:nvSpPr>
        <p:spPr>
          <a:xfrm>
            <a:off x="723900" y="42545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050" dirty="0"/>
          </a:p>
        </p:txBody>
      </p:sp>
      <p:sp>
        <p:nvSpPr>
          <p:cNvPr id="25" name="P07-E023"/>
          <p:cNvSpPr/>
          <p:nvPr/>
        </p:nvSpPr>
        <p:spPr>
          <a:xfrm>
            <a:off x="2209800" y="42545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endParaRPr lang="en-US" sz="1050" dirty="0"/>
          </a:p>
        </p:txBody>
      </p:sp>
      <p:sp>
        <p:nvSpPr>
          <p:cNvPr id="26" name="P07-E024"/>
          <p:cNvSpPr/>
          <p:nvPr/>
        </p:nvSpPr>
        <p:spPr>
          <a:xfrm>
            <a:off x="4330700" y="42545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Lote,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pagamento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entrega</a:t>
            </a:r>
            <a:endParaRPr lang="en-US" sz="1050" dirty="0"/>
          </a:p>
        </p:txBody>
      </p:sp>
      <p:sp>
        <p:nvSpPr>
          <p:cNvPr id="27" name="P07-E025"/>
          <p:cNvSpPr/>
          <p:nvPr/>
        </p:nvSpPr>
        <p:spPr>
          <a:xfrm>
            <a:off x="7759700" y="42545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1050" dirty="0"/>
          </a:p>
        </p:txBody>
      </p:sp>
      <p:sp>
        <p:nvSpPr>
          <p:cNvPr id="28" name="P07-E026-segment1"/>
          <p:cNvSpPr/>
          <p:nvPr/>
        </p:nvSpPr>
        <p:spPr>
          <a:xfrm>
            <a:off x="609600" y="4686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9" name="P07-E027"/>
          <p:cNvSpPr/>
          <p:nvPr/>
        </p:nvSpPr>
        <p:spPr>
          <a:xfrm>
            <a:off x="723900" y="48006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1050" dirty="0"/>
          </a:p>
        </p:txBody>
      </p:sp>
      <p:sp>
        <p:nvSpPr>
          <p:cNvPr id="30" name="P07-E028"/>
          <p:cNvSpPr/>
          <p:nvPr/>
        </p:nvSpPr>
        <p:spPr>
          <a:xfrm>
            <a:off x="2209800" y="48006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fornecimento</a:t>
            </a:r>
            <a:endParaRPr lang="en-US" sz="1050" dirty="0"/>
          </a:p>
        </p:txBody>
      </p:sp>
      <p:sp>
        <p:nvSpPr>
          <p:cNvPr id="31" name="P07-E029"/>
          <p:cNvSpPr/>
          <p:nvPr/>
        </p:nvSpPr>
        <p:spPr>
          <a:xfrm>
            <a:off x="4330700" y="48006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Origem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dependências</a:t>
            </a:r>
            <a:endParaRPr lang="en-US" sz="1050" dirty="0"/>
          </a:p>
        </p:txBody>
      </p:sp>
      <p:sp>
        <p:nvSpPr>
          <p:cNvPr id="32" name="P07-E030"/>
          <p:cNvSpPr/>
          <p:nvPr/>
        </p:nvSpPr>
        <p:spPr>
          <a:xfrm>
            <a:off x="7759700" y="48006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33" name="P07-E031-segment1"/>
          <p:cNvSpPr/>
          <p:nvPr/>
        </p:nvSpPr>
        <p:spPr>
          <a:xfrm>
            <a:off x="609600" y="52324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4" name="P07-E032"/>
          <p:cNvSpPr/>
          <p:nvPr/>
        </p:nvSpPr>
        <p:spPr>
          <a:xfrm>
            <a:off x="723900" y="53467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050" dirty="0"/>
          </a:p>
        </p:txBody>
      </p:sp>
      <p:sp>
        <p:nvSpPr>
          <p:cNvPr id="35" name="P07-E033"/>
          <p:cNvSpPr/>
          <p:nvPr/>
        </p:nvSpPr>
        <p:spPr>
          <a:xfrm>
            <a:off x="2209800" y="53467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definido</a:t>
            </a:r>
            <a:endParaRPr lang="en-US" sz="1050" dirty="0"/>
          </a:p>
        </p:txBody>
      </p:sp>
      <p:sp>
        <p:nvSpPr>
          <p:cNvPr id="36" name="P07-E034"/>
          <p:cNvSpPr/>
          <p:nvPr/>
        </p:nvSpPr>
        <p:spPr>
          <a:xfrm>
            <a:off x="4330700" y="53467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Rotina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interlocutores</a:t>
            </a:r>
            <a:endParaRPr lang="en-US" sz="1050" dirty="0"/>
          </a:p>
        </p:txBody>
      </p:sp>
      <p:sp>
        <p:nvSpPr>
          <p:cNvPr id="37" name="P07-E035"/>
          <p:cNvSpPr/>
          <p:nvPr/>
        </p:nvSpPr>
        <p:spPr>
          <a:xfrm>
            <a:off x="7759700" y="53467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1050" dirty="0"/>
          </a:p>
        </p:txBody>
      </p:sp>
      <p:sp>
        <p:nvSpPr>
          <p:cNvPr id="38" name="P07-E036-segment1"/>
          <p:cNvSpPr/>
          <p:nvPr/>
        </p:nvSpPr>
        <p:spPr>
          <a:xfrm>
            <a:off x="609600" y="57785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9" name="P07-E037"/>
          <p:cNvSpPr/>
          <p:nvPr/>
        </p:nvSpPr>
        <p:spPr>
          <a:xfrm>
            <a:off x="723900" y="5892800"/>
            <a:ext cx="1257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Evidências</a:t>
            </a:r>
            <a:endParaRPr lang="en-US" sz="1050" dirty="0"/>
          </a:p>
        </p:txBody>
      </p:sp>
      <p:sp>
        <p:nvSpPr>
          <p:cNvPr id="40" name="P07-E038"/>
          <p:cNvSpPr/>
          <p:nvPr/>
        </p:nvSpPr>
        <p:spPr>
          <a:xfrm>
            <a:off x="2209800" y="5892800"/>
            <a:ext cx="1892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Materiais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preparação</a:t>
            </a:r>
            <a:endParaRPr lang="en-US" sz="1050" dirty="0"/>
          </a:p>
        </p:txBody>
      </p:sp>
      <p:sp>
        <p:nvSpPr>
          <p:cNvPr id="41" name="P07-E039"/>
          <p:cNvSpPr/>
          <p:nvPr/>
        </p:nvSpPr>
        <p:spPr>
          <a:xfrm>
            <a:off x="4330700" y="5892800"/>
            <a:ext cx="3200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versões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disponíveis</a:t>
            </a:r>
            <a:endParaRPr lang="en-US" sz="1050" dirty="0"/>
          </a:p>
        </p:txBody>
      </p:sp>
      <p:sp>
        <p:nvSpPr>
          <p:cNvPr id="42" name="P07-E040"/>
          <p:cNvSpPr/>
          <p:nvPr/>
        </p:nvSpPr>
        <p:spPr>
          <a:xfrm>
            <a:off x="7759700" y="5892800"/>
            <a:ext cx="2209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Coordenação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</a:t>
            </a:r>
            <a:endParaRPr lang="en-US" sz="1050" dirty="0"/>
          </a:p>
        </p:txBody>
      </p:sp>
      <p:sp>
        <p:nvSpPr>
          <p:cNvPr id="43" name="P07-E041-segment1"/>
          <p:cNvSpPr/>
          <p:nvPr/>
        </p:nvSpPr>
        <p:spPr>
          <a:xfrm>
            <a:off x="609600" y="63246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44" name="P07-E042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preenchimento.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situação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campo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contexto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empresa.</a:t>
            </a:r>
            <a:endParaRPr lang="en-US" sz="8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0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0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0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830" dirty="0"/>
          </a:p>
        </p:txBody>
      </p:sp>
      <p:sp>
        <p:nvSpPr>
          <p:cNvPr id="5" name="P10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ESCOLHAS</a:t>
            </a:r>
            <a:endParaRPr lang="en-US" sz="830" dirty="0"/>
          </a:p>
        </p:txBody>
      </p:sp>
      <p:sp>
        <p:nvSpPr>
          <p:cNvPr id="6" name="P10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segmentos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antes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priorizar.</a:t>
            </a:r>
            <a:endParaRPr lang="en-US" sz="2900" dirty="0"/>
          </a:p>
        </p:txBody>
      </p:sp>
      <p:sp>
        <p:nvSpPr>
          <p:cNvPr id="7" name="P10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qualitativa: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aderência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acesso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capacidade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atendimento.</a:t>
            </a:r>
            <a:endParaRPr lang="en-US" sz="1150" dirty="0"/>
          </a:p>
        </p:txBody>
      </p:sp>
      <p:sp>
        <p:nvSpPr>
          <p:cNvPr id="8" name="P10-E006"/>
          <p:cNvSpPr/>
          <p:nvPr/>
        </p:nvSpPr>
        <p:spPr>
          <a:xfrm>
            <a:off x="609600" y="2705100"/>
            <a:ext cx="9474200" cy="444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10-E007"/>
          <p:cNvSpPr/>
          <p:nvPr/>
        </p:nvSpPr>
        <p:spPr>
          <a:xfrm>
            <a:off x="723900" y="2819400"/>
            <a:ext cx="1536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Segmento</a:t>
            </a:r>
            <a:endParaRPr lang="en-US" sz="1050" dirty="0"/>
          </a:p>
        </p:txBody>
      </p:sp>
      <p:sp>
        <p:nvSpPr>
          <p:cNvPr id="10" name="P10-E008"/>
          <p:cNvSpPr/>
          <p:nvPr/>
        </p:nvSpPr>
        <p:spPr>
          <a:xfrm>
            <a:off x="2489200" y="2819400"/>
            <a:ext cx="2057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</a:t>
            </a:r>
            <a:endParaRPr lang="en-US" sz="1050" dirty="0"/>
          </a:p>
        </p:txBody>
      </p:sp>
      <p:sp>
        <p:nvSpPr>
          <p:cNvPr id="11" name="P10-E009"/>
          <p:cNvSpPr/>
          <p:nvPr/>
        </p:nvSpPr>
        <p:spPr>
          <a:xfrm>
            <a:off x="4775200" y="28194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</a:t>
            </a:r>
            <a:endParaRPr lang="en-US" sz="1050" dirty="0"/>
          </a:p>
        </p:txBody>
      </p:sp>
      <p:sp>
        <p:nvSpPr>
          <p:cNvPr id="12" name="P10-E010"/>
          <p:cNvSpPr/>
          <p:nvPr/>
        </p:nvSpPr>
        <p:spPr>
          <a:xfrm>
            <a:off x="6616700" y="28194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1050" dirty="0"/>
          </a:p>
        </p:txBody>
      </p:sp>
      <p:sp>
        <p:nvSpPr>
          <p:cNvPr id="13" name="P10-E011"/>
          <p:cNvSpPr/>
          <p:nvPr/>
        </p:nvSpPr>
        <p:spPr>
          <a:xfrm>
            <a:off x="8458200" y="2819400"/>
            <a:ext cx="1511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Confirmar</a:t>
            </a:r>
            <a:endParaRPr lang="en-US" sz="1050" dirty="0"/>
          </a:p>
        </p:txBody>
      </p:sp>
      <p:sp>
        <p:nvSpPr>
          <p:cNvPr id="14" name="P10-E012-segment1"/>
          <p:cNvSpPr/>
          <p:nvPr/>
        </p:nvSpPr>
        <p:spPr>
          <a:xfrm>
            <a:off x="609600" y="31496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10-E013"/>
          <p:cNvSpPr/>
          <p:nvPr/>
        </p:nvSpPr>
        <p:spPr>
          <a:xfrm>
            <a:off x="723900" y="3263900"/>
            <a:ext cx="1536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</a:t>
            </a:r>
            <a:endParaRPr lang="en-US" sz="1050" dirty="0"/>
          </a:p>
        </p:txBody>
      </p:sp>
      <p:sp>
        <p:nvSpPr>
          <p:cNvPr id="16" name="P10-E014"/>
          <p:cNvSpPr/>
          <p:nvPr/>
        </p:nvSpPr>
        <p:spPr>
          <a:xfrm>
            <a:off x="2489200" y="3263900"/>
            <a:ext cx="2057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Portfólio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reposição</a:t>
            </a:r>
            <a:endParaRPr lang="en-US" sz="1050" dirty="0"/>
          </a:p>
        </p:txBody>
      </p:sp>
      <p:sp>
        <p:nvSpPr>
          <p:cNvPr id="17" name="P10-E015"/>
          <p:cNvSpPr/>
          <p:nvPr/>
        </p:nvSpPr>
        <p:spPr>
          <a:xfrm>
            <a:off x="4775200" y="32639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endParaRPr lang="en-US" sz="1050" dirty="0"/>
          </a:p>
        </p:txBody>
      </p:sp>
      <p:sp>
        <p:nvSpPr>
          <p:cNvPr id="18" name="P10-E016"/>
          <p:cNvSpPr/>
          <p:nvPr/>
        </p:nvSpPr>
        <p:spPr>
          <a:xfrm>
            <a:off x="6616700" y="32639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Frequência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lote</a:t>
            </a:r>
            <a:endParaRPr lang="en-US" sz="1050" dirty="0"/>
          </a:p>
        </p:txBody>
      </p:sp>
      <p:sp>
        <p:nvSpPr>
          <p:cNvPr id="19" name="P10-E017"/>
          <p:cNvSpPr/>
          <p:nvPr/>
        </p:nvSpPr>
        <p:spPr>
          <a:xfrm>
            <a:off x="8458200" y="3263900"/>
            <a:ext cx="1511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Área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endParaRPr lang="en-US" sz="1050" dirty="0"/>
          </a:p>
        </p:txBody>
      </p:sp>
      <p:sp>
        <p:nvSpPr>
          <p:cNvPr id="20" name="P10-E018-segment1"/>
          <p:cNvSpPr/>
          <p:nvPr/>
        </p:nvSpPr>
        <p:spPr>
          <a:xfrm>
            <a:off x="609600" y="39370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1" name="P10-E019"/>
          <p:cNvSpPr/>
          <p:nvPr/>
        </p:nvSpPr>
        <p:spPr>
          <a:xfrm>
            <a:off x="723900" y="4051300"/>
            <a:ext cx="1536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Varejo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direto</a:t>
            </a:r>
            <a:endParaRPr lang="en-US" sz="1050" dirty="0"/>
          </a:p>
        </p:txBody>
      </p:sp>
      <p:sp>
        <p:nvSpPr>
          <p:cNvPr id="22" name="P10-E020"/>
          <p:cNvSpPr/>
          <p:nvPr/>
        </p:nvSpPr>
        <p:spPr>
          <a:xfrm>
            <a:off x="2489200" y="4051300"/>
            <a:ext cx="2057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exposição</a:t>
            </a:r>
            <a:endParaRPr lang="en-US" sz="1050" dirty="0"/>
          </a:p>
        </p:txBody>
      </p:sp>
      <p:sp>
        <p:nvSpPr>
          <p:cNvPr id="23" name="P10-E021"/>
          <p:cNvSpPr/>
          <p:nvPr/>
        </p:nvSpPr>
        <p:spPr>
          <a:xfrm>
            <a:off x="4775200" y="40513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rede</a:t>
            </a:r>
            <a:endParaRPr lang="en-US" sz="1050" dirty="0"/>
          </a:p>
        </p:txBody>
      </p:sp>
      <p:sp>
        <p:nvSpPr>
          <p:cNvPr id="24" name="P10-E022"/>
          <p:cNvSpPr/>
          <p:nvPr/>
        </p:nvSpPr>
        <p:spPr>
          <a:xfrm>
            <a:off x="6616700" y="40513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unidade</a:t>
            </a:r>
            <a:endParaRPr lang="en-US" sz="1050" dirty="0"/>
          </a:p>
        </p:txBody>
      </p:sp>
      <p:sp>
        <p:nvSpPr>
          <p:cNvPr id="25" name="P10-E023"/>
          <p:cNvSpPr/>
          <p:nvPr/>
        </p:nvSpPr>
        <p:spPr>
          <a:xfrm>
            <a:off x="8458200" y="4051300"/>
            <a:ext cx="1511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Requisitos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rede</a:t>
            </a:r>
            <a:endParaRPr lang="en-US" sz="1050" dirty="0"/>
          </a:p>
        </p:txBody>
      </p:sp>
      <p:sp>
        <p:nvSpPr>
          <p:cNvPr id="26" name="P10-E024-segment1"/>
          <p:cNvSpPr/>
          <p:nvPr/>
        </p:nvSpPr>
        <p:spPr>
          <a:xfrm>
            <a:off x="609600" y="47244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7" name="P10-E025"/>
          <p:cNvSpPr/>
          <p:nvPr/>
        </p:nvSpPr>
        <p:spPr>
          <a:xfrm>
            <a:off x="723900" y="4838700"/>
            <a:ext cx="1536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service</a:t>
            </a:r>
            <a:endParaRPr lang="en-US" sz="1050" dirty="0"/>
          </a:p>
        </p:txBody>
      </p:sp>
      <p:sp>
        <p:nvSpPr>
          <p:cNvPr id="28" name="P10-E026"/>
          <p:cNvSpPr/>
          <p:nvPr/>
        </p:nvSpPr>
        <p:spPr>
          <a:xfrm>
            <a:off x="2489200" y="4838700"/>
            <a:ext cx="2057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regularidade</a:t>
            </a:r>
            <a:endParaRPr lang="en-US" sz="1050" dirty="0"/>
          </a:p>
        </p:txBody>
      </p:sp>
      <p:sp>
        <p:nvSpPr>
          <p:cNvPr id="29" name="P10-E027"/>
          <p:cNvSpPr/>
          <p:nvPr/>
        </p:nvSpPr>
        <p:spPr>
          <a:xfrm>
            <a:off x="4775200" y="48387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usuário</a:t>
            </a:r>
            <a:endParaRPr lang="en-US" sz="1050" dirty="0"/>
          </a:p>
        </p:txBody>
      </p:sp>
      <p:sp>
        <p:nvSpPr>
          <p:cNvPr id="30" name="P10-E028"/>
          <p:cNvSpPr/>
          <p:nvPr/>
        </p:nvSpPr>
        <p:spPr>
          <a:xfrm>
            <a:off x="6616700" y="48387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reposição</a:t>
            </a:r>
            <a:endParaRPr lang="en-US" sz="1050" dirty="0"/>
          </a:p>
        </p:txBody>
      </p:sp>
      <p:sp>
        <p:nvSpPr>
          <p:cNvPr id="31" name="P10-E029"/>
          <p:cNvSpPr/>
          <p:nvPr/>
        </p:nvSpPr>
        <p:spPr>
          <a:xfrm>
            <a:off x="8458200" y="4838700"/>
            <a:ext cx="15113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uso</a:t>
            </a:r>
            <a:endParaRPr lang="en-US" sz="1050" dirty="0"/>
          </a:p>
        </p:txBody>
      </p:sp>
      <p:sp>
        <p:nvSpPr>
          <p:cNvPr id="32" name="P10-E030-segment1"/>
          <p:cNvSpPr/>
          <p:nvPr/>
        </p:nvSpPr>
        <p:spPr>
          <a:xfrm>
            <a:off x="609600" y="55118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3" name="P10-E031"/>
          <p:cNvSpPr/>
          <p:nvPr/>
        </p:nvSpPr>
        <p:spPr>
          <a:xfrm>
            <a:off x="609600" y="5778500"/>
            <a:ext cx="9474200" cy="256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prioridade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depende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combinação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dos</a:t>
            </a:r>
            <a:pPr algn="l" indent="0" marL="0">
              <a:lnSpc>
                <a:spcPts val="2295"/>
              </a:lnSpc>
              <a:buNone/>
            </a:pPr>
            <a:r>
              <a:rPr lang="en-US" sz="17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critérios.</a:t>
            </a:r>
            <a:endParaRPr lang="en-US" sz="1700" dirty="0"/>
          </a:p>
        </p:txBody>
      </p:sp>
      <p:sp>
        <p:nvSpPr>
          <p:cNvPr id="34" name="P10-E032"/>
          <p:cNvSpPr/>
          <p:nvPr/>
        </p:nvSpPr>
        <p:spPr>
          <a:xfrm>
            <a:off x="609600" y="61849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lacunas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definir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pesquisa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conversa.</a:t>
            </a:r>
            <a:endParaRPr lang="en-US" sz="1150" dirty="0"/>
          </a:p>
        </p:txBody>
      </p:sp>
      <p:sp>
        <p:nvSpPr>
          <p:cNvPr id="35" name="P10-E033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comparativo.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descrições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exemplos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orientar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preenchimento;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representam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pesquisa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mercado.</a:t>
            </a:r>
            <a:endParaRPr lang="en-US" sz="8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1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1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1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</a:t>
            </a:r>
            <a:endParaRPr lang="en-US" sz="830" dirty="0"/>
          </a:p>
        </p:txBody>
      </p:sp>
      <p:sp>
        <p:nvSpPr>
          <p:cNvPr id="5" name="P11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GRÁFICO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COMPARAÇÃO</a:t>
            </a:r>
            <a:endParaRPr lang="en-US" sz="830" dirty="0"/>
          </a:p>
        </p:txBody>
      </p:sp>
      <p:sp>
        <p:nvSpPr>
          <p:cNvPr id="6" name="P11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base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observações.</a:t>
            </a:r>
            <a:endParaRPr lang="en-US" sz="2900" dirty="0"/>
          </a:p>
        </p:txBody>
      </p:sp>
      <p:sp>
        <p:nvSpPr>
          <p:cNvPr id="7" name="P11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Entrevistas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exploratórias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segmento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unidade: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entrevistas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rodada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didática.</a:t>
            </a:r>
            <a:endParaRPr lang="en-US" sz="1150" dirty="0"/>
          </a:p>
        </p:txBody>
      </p:sp>
      <p:sp>
        <p:nvSpPr>
          <p:cNvPr id="8" name="P11-E006-segment1"/>
          <p:cNvSpPr/>
          <p:nvPr/>
        </p:nvSpPr>
        <p:spPr>
          <a:xfrm>
            <a:off x="3048000" y="2730500"/>
            <a:ext cx="0" cy="3048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11-E007"/>
          <p:cNvSpPr/>
          <p:nvPr/>
        </p:nvSpPr>
        <p:spPr>
          <a:xfrm>
            <a:off x="2857500" y="6019800"/>
            <a:ext cx="3810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900" dirty="0"/>
          </a:p>
        </p:txBody>
      </p:sp>
      <p:sp>
        <p:nvSpPr>
          <p:cNvPr id="10" name="P11-E008-segment1"/>
          <p:cNvSpPr/>
          <p:nvPr/>
        </p:nvSpPr>
        <p:spPr>
          <a:xfrm>
            <a:off x="4013200" y="2730500"/>
            <a:ext cx="0" cy="3048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1" name="P11-E009"/>
          <p:cNvSpPr/>
          <p:nvPr/>
        </p:nvSpPr>
        <p:spPr>
          <a:xfrm>
            <a:off x="3822700" y="6019800"/>
            <a:ext cx="3810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P11-E010-segment1"/>
          <p:cNvSpPr/>
          <p:nvPr/>
        </p:nvSpPr>
        <p:spPr>
          <a:xfrm>
            <a:off x="4978400" y="2730500"/>
            <a:ext cx="0" cy="3048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3" name="P11-E011"/>
          <p:cNvSpPr/>
          <p:nvPr/>
        </p:nvSpPr>
        <p:spPr>
          <a:xfrm>
            <a:off x="4787900" y="6019800"/>
            <a:ext cx="3810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900" dirty="0"/>
          </a:p>
        </p:txBody>
      </p:sp>
      <p:sp>
        <p:nvSpPr>
          <p:cNvPr id="14" name="P11-E012-segment1"/>
          <p:cNvSpPr/>
          <p:nvPr/>
        </p:nvSpPr>
        <p:spPr>
          <a:xfrm>
            <a:off x="5943600" y="2730500"/>
            <a:ext cx="0" cy="3048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11-E013"/>
          <p:cNvSpPr/>
          <p:nvPr/>
        </p:nvSpPr>
        <p:spPr>
          <a:xfrm>
            <a:off x="5753100" y="6019800"/>
            <a:ext cx="3810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900" dirty="0"/>
          </a:p>
        </p:txBody>
      </p:sp>
      <p:sp>
        <p:nvSpPr>
          <p:cNvPr id="16" name="P11-E014-segment1"/>
          <p:cNvSpPr/>
          <p:nvPr/>
        </p:nvSpPr>
        <p:spPr>
          <a:xfrm>
            <a:off x="6908800" y="2730500"/>
            <a:ext cx="0" cy="30480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7" name="P11-E015"/>
          <p:cNvSpPr/>
          <p:nvPr/>
        </p:nvSpPr>
        <p:spPr>
          <a:xfrm>
            <a:off x="6718300" y="6019800"/>
            <a:ext cx="3810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</a:t>
            </a:r>
            <a:endParaRPr lang="en-US" sz="900" dirty="0"/>
          </a:p>
        </p:txBody>
      </p:sp>
      <p:sp>
        <p:nvSpPr>
          <p:cNvPr id="18" name="P11-E016"/>
          <p:cNvSpPr/>
          <p:nvPr/>
        </p:nvSpPr>
        <p:spPr>
          <a:xfrm>
            <a:off x="609600" y="3098800"/>
            <a:ext cx="2235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Distribuição</a:t>
            </a:r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</a:t>
            </a:r>
            <a:endParaRPr lang="en-US" sz="1150" dirty="0"/>
          </a:p>
        </p:txBody>
      </p:sp>
      <p:sp>
        <p:nvSpPr>
          <p:cNvPr id="19" name="P11-E017"/>
          <p:cNvSpPr/>
          <p:nvPr/>
        </p:nvSpPr>
        <p:spPr>
          <a:xfrm>
            <a:off x="3048000" y="3035300"/>
            <a:ext cx="2895600" cy="355600"/>
          </a:xfrm>
          <a:prstGeom prst="rect">
            <a:avLst/>
          </a:prstGeom>
          <a:solidFill>
            <a:srgbClr val="7523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P11-E018"/>
          <p:cNvSpPr/>
          <p:nvPr/>
        </p:nvSpPr>
        <p:spPr>
          <a:xfrm>
            <a:off x="6057900" y="3098800"/>
            <a:ext cx="4064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</a:t>
            </a:r>
            <a:endParaRPr lang="en-US" sz="1200" dirty="0"/>
          </a:p>
        </p:txBody>
      </p:sp>
      <p:sp>
        <p:nvSpPr>
          <p:cNvPr id="21" name="P11-E019"/>
          <p:cNvSpPr/>
          <p:nvPr/>
        </p:nvSpPr>
        <p:spPr>
          <a:xfrm>
            <a:off x="609600" y="4089400"/>
            <a:ext cx="2235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Varejo</a:t>
            </a:r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direto</a:t>
            </a:r>
            <a:endParaRPr lang="en-US" sz="1150" dirty="0"/>
          </a:p>
        </p:txBody>
      </p:sp>
      <p:sp>
        <p:nvSpPr>
          <p:cNvPr id="22" name="P11-E020"/>
          <p:cNvSpPr/>
          <p:nvPr/>
        </p:nvSpPr>
        <p:spPr>
          <a:xfrm>
            <a:off x="3048000" y="4025900"/>
            <a:ext cx="1930400" cy="355600"/>
          </a:xfrm>
          <a:prstGeom prst="rect">
            <a:avLst/>
          </a:prstGeom>
          <a:solidFill>
            <a:srgbClr val="9DA1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P11-E021"/>
          <p:cNvSpPr/>
          <p:nvPr/>
        </p:nvSpPr>
        <p:spPr>
          <a:xfrm>
            <a:off x="5092700" y="4089400"/>
            <a:ext cx="4064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</a:t>
            </a:r>
            <a:endParaRPr lang="en-US" sz="1200" dirty="0"/>
          </a:p>
        </p:txBody>
      </p:sp>
      <p:sp>
        <p:nvSpPr>
          <p:cNvPr id="24" name="P11-E022"/>
          <p:cNvSpPr/>
          <p:nvPr/>
        </p:nvSpPr>
        <p:spPr>
          <a:xfrm>
            <a:off x="609600" y="5080000"/>
            <a:ext cx="2235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Food</a:t>
            </a:r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service</a:t>
            </a:r>
            <a:endParaRPr lang="en-US" sz="1150" dirty="0"/>
          </a:p>
        </p:txBody>
      </p:sp>
      <p:sp>
        <p:nvSpPr>
          <p:cNvPr id="25" name="P11-E023"/>
          <p:cNvSpPr/>
          <p:nvPr/>
        </p:nvSpPr>
        <p:spPr>
          <a:xfrm>
            <a:off x="3048000" y="5016500"/>
            <a:ext cx="1447800" cy="355600"/>
          </a:xfrm>
          <a:prstGeom prst="rect">
            <a:avLst/>
          </a:prstGeom>
          <a:solidFill>
            <a:srgbClr val="9DA1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P11-E024"/>
          <p:cNvSpPr/>
          <p:nvPr/>
        </p:nvSpPr>
        <p:spPr>
          <a:xfrm>
            <a:off x="4610100" y="5080000"/>
            <a:ext cx="4064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1200" dirty="0"/>
          </a:p>
        </p:txBody>
      </p:sp>
      <p:sp>
        <p:nvSpPr>
          <p:cNvPr id="27" name="P11-E025"/>
          <p:cNvSpPr/>
          <p:nvPr/>
        </p:nvSpPr>
        <p:spPr>
          <a:xfrm>
            <a:off x="7747000" y="2768600"/>
            <a:ext cx="2336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gráfico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mostra</a:t>
            </a:r>
            <a:endParaRPr lang="en-US" sz="1300" dirty="0"/>
          </a:p>
        </p:txBody>
      </p:sp>
      <p:sp>
        <p:nvSpPr>
          <p:cNvPr id="28" name="P11-E026"/>
          <p:cNvSpPr/>
          <p:nvPr/>
        </p:nvSpPr>
        <p:spPr>
          <a:xfrm>
            <a:off x="7747000" y="3098800"/>
            <a:ext cx="23368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número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entrevistas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segmento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exemplo.</a:t>
            </a:r>
            <a:endParaRPr lang="en-US" sz="1150" dirty="0"/>
          </a:p>
        </p:txBody>
      </p:sp>
      <p:sp>
        <p:nvSpPr>
          <p:cNvPr id="29" name="P11-E027"/>
          <p:cNvSpPr/>
          <p:nvPr/>
        </p:nvSpPr>
        <p:spPr>
          <a:xfrm>
            <a:off x="7747000" y="4318000"/>
            <a:ext cx="2336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investigar</a:t>
            </a:r>
            <a:endParaRPr lang="en-US" sz="1300" dirty="0"/>
          </a:p>
        </p:txBody>
      </p:sp>
      <p:sp>
        <p:nvSpPr>
          <p:cNvPr id="30" name="P11-E028"/>
          <p:cNvSpPr/>
          <p:nvPr/>
        </p:nvSpPr>
        <p:spPr>
          <a:xfrm>
            <a:off x="7747000" y="4648200"/>
            <a:ext cx="2336800" cy="5768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Quais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requisitos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apareceram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perguntas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ainda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resposta.</a:t>
            </a:r>
            <a:endParaRPr lang="en-US" sz="1150" dirty="0"/>
          </a:p>
        </p:txBody>
      </p:sp>
      <p:sp>
        <p:nvSpPr>
          <p:cNvPr id="31" name="P11-E029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didático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fictícios: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12,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8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6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entrevistas.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quantidade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entrevistas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tamanho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mercado.</a:t>
            </a:r>
            <a:endParaRPr lang="en-US" sz="8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4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4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4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</a:t>
            </a:r>
            <a:endParaRPr lang="en-US" sz="830" dirty="0"/>
          </a:p>
        </p:txBody>
      </p:sp>
      <p:sp>
        <p:nvSpPr>
          <p:cNvPr id="5" name="P14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FUNÇÕES</a:t>
            </a:r>
            <a:endParaRPr lang="en-US" sz="830" dirty="0"/>
          </a:p>
        </p:txBody>
      </p:sp>
      <p:sp>
        <p:nvSpPr>
          <p:cNvPr id="6" name="P14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participa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decisão?</a:t>
            </a:r>
            <a:endParaRPr lang="en-US" sz="2900" dirty="0"/>
          </a:p>
        </p:txBody>
      </p:sp>
      <p:sp>
        <p:nvSpPr>
          <p:cNvPr id="7" name="P14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Funções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investigar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B2B.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pessoa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exercer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função.</a:t>
            </a:r>
            <a:endParaRPr lang="en-US" sz="1150" dirty="0"/>
          </a:p>
        </p:txBody>
      </p:sp>
      <p:sp>
        <p:nvSpPr>
          <p:cNvPr id="8" name="P14-E006-segment1"/>
          <p:cNvSpPr/>
          <p:nvPr/>
        </p:nvSpPr>
        <p:spPr>
          <a:xfrm>
            <a:off x="5334000" y="3517900"/>
            <a:ext cx="0" cy="4191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14-E007-segment1"/>
          <p:cNvSpPr/>
          <p:nvPr/>
        </p:nvSpPr>
        <p:spPr>
          <a:xfrm>
            <a:off x="3429000" y="4470400"/>
            <a:ext cx="3175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0" name="P14-E008-segment1"/>
          <p:cNvSpPr/>
          <p:nvPr/>
        </p:nvSpPr>
        <p:spPr>
          <a:xfrm>
            <a:off x="6921500" y="4470400"/>
            <a:ext cx="3429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1" name="P14-E009-segment1"/>
          <p:cNvSpPr/>
          <p:nvPr/>
        </p:nvSpPr>
        <p:spPr>
          <a:xfrm flipH="1">
            <a:off x="2857500" y="4978400"/>
            <a:ext cx="1587500" cy="5588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14-E010-segment1"/>
          <p:cNvSpPr/>
          <p:nvPr/>
        </p:nvSpPr>
        <p:spPr>
          <a:xfrm>
            <a:off x="6223000" y="4978400"/>
            <a:ext cx="1612900" cy="5588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3" name="P14-E011"/>
          <p:cNvSpPr/>
          <p:nvPr/>
        </p:nvSpPr>
        <p:spPr>
          <a:xfrm>
            <a:off x="3746500" y="3937000"/>
            <a:ext cx="3175000" cy="10414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P14-E012"/>
          <p:cNvSpPr/>
          <p:nvPr/>
        </p:nvSpPr>
        <p:spPr>
          <a:xfrm>
            <a:off x="3898900" y="4089400"/>
            <a:ext cx="2870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Decisão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sobre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endParaRPr lang="en-US" sz="1300" dirty="0"/>
          </a:p>
        </p:txBody>
      </p:sp>
      <p:sp>
        <p:nvSpPr>
          <p:cNvPr id="15" name="P14-E013"/>
          <p:cNvSpPr/>
          <p:nvPr/>
        </p:nvSpPr>
        <p:spPr>
          <a:xfrm>
            <a:off x="3898900" y="4362069"/>
            <a:ext cx="2870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endParaRPr lang="en-US" sz="1050" dirty="0"/>
          </a:p>
        </p:txBody>
      </p:sp>
      <p:sp>
        <p:nvSpPr>
          <p:cNvPr id="16" name="P14-E014"/>
          <p:cNvSpPr/>
          <p:nvPr/>
        </p:nvSpPr>
        <p:spPr>
          <a:xfrm>
            <a:off x="3848100" y="2603500"/>
            <a:ext cx="2971800" cy="914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P14-E015"/>
          <p:cNvSpPr/>
          <p:nvPr/>
        </p:nvSpPr>
        <p:spPr>
          <a:xfrm>
            <a:off x="4000500" y="2755900"/>
            <a:ext cx="2667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negociação</a:t>
            </a:r>
            <a:endParaRPr lang="en-US" sz="1300" dirty="0"/>
          </a:p>
        </p:txBody>
      </p:sp>
      <p:sp>
        <p:nvSpPr>
          <p:cNvPr id="18" name="P14-E016"/>
          <p:cNvSpPr/>
          <p:nvPr/>
        </p:nvSpPr>
        <p:spPr>
          <a:xfrm>
            <a:off x="4000500" y="3028569"/>
            <a:ext cx="26670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negocia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preço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condições?</a:t>
            </a:r>
            <a:endParaRPr lang="en-US" sz="1050" dirty="0"/>
          </a:p>
        </p:txBody>
      </p:sp>
      <p:sp>
        <p:nvSpPr>
          <p:cNvPr id="19" name="P14-E017"/>
          <p:cNvSpPr/>
          <p:nvPr/>
        </p:nvSpPr>
        <p:spPr>
          <a:xfrm>
            <a:off x="609600" y="4013200"/>
            <a:ext cx="2819400" cy="914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P14-E018"/>
          <p:cNvSpPr/>
          <p:nvPr/>
        </p:nvSpPr>
        <p:spPr>
          <a:xfrm>
            <a:off x="762000" y="4165600"/>
            <a:ext cx="2514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Usuário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300" dirty="0"/>
          </a:p>
        </p:txBody>
      </p:sp>
      <p:sp>
        <p:nvSpPr>
          <p:cNvPr id="21" name="P14-E019"/>
          <p:cNvSpPr/>
          <p:nvPr/>
        </p:nvSpPr>
        <p:spPr>
          <a:xfrm>
            <a:off x="762000" y="4438269"/>
            <a:ext cx="25146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executa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pedidos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recebimento?</a:t>
            </a:r>
            <a:endParaRPr lang="en-US" sz="1050" dirty="0"/>
          </a:p>
        </p:txBody>
      </p:sp>
      <p:sp>
        <p:nvSpPr>
          <p:cNvPr id="22" name="P14-E020"/>
          <p:cNvSpPr/>
          <p:nvPr/>
        </p:nvSpPr>
        <p:spPr>
          <a:xfrm>
            <a:off x="7264400" y="4013200"/>
            <a:ext cx="2819400" cy="914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P14-E021"/>
          <p:cNvSpPr/>
          <p:nvPr/>
        </p:nvSpPr>
        <p:spPr>
          <a:xfrm>
            <a:off x="7416800" y="4165600"/>
            <a:ext cx="2514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Avaliação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técnica</a:t>
            </a:r>
            <a:endParaRPr lang="en-US" sz="1300" dirty="0"/>
          </a:p>
        </p:txBody>
      </p:sp>
      <p:sp>
        <p:nvSpPr>
          <p:cNvPr id="24" name="P14-E022"/>
          <p:cNvSpPr/>
          <p:nvPr/>
        </p:nvSpPr>
        <p:spPr>
          <a:xfrm>
            <a:off x="7416800" y="4438269"/>
            <a:ext cx="25146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produto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requisitos?</a:t>
            </a:r>
            <a:endParaRPr lang="en-US" sz="1050" dirty="0"/>
          </a:p>
        </p:txBody>
      </p:sp>
      <p:sp>
        <p:nvSpPr>
          <p:cNvPr id="25" name="P14-E023"/>
          <p:cNvSpPr/>
          <p:nvPr/>
        </p:nvSpPr>
        <p:spPr>
          <a:xfrm>
            <a:off x="1397000" y="5537200"/>
            <a:ext cx="2921000" cy="914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P14-E024"/>
          <p:cNvSpPr/>
          <p:nvPr/>
        </p:nvSpPr>
        <p:spPr>
          <a:xfrm>
            <a:off x="1549400" y="56896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Recomendação</a:t>
            </a:r>
            <a:endParaRPr lang="en-US" sz="1300" dirty="0"/>
          </a:p>
        </p:txBody>
      </p:sp>
      <p:sp>
        <p:nvSpPr>
          <p:cNvPr id="27" name="P14-E025"/>
          <p:cNvSpPr/>
          <p:nvPr/>
        </p:nvSpPr>
        <p:spPr>
          <a:xfrm>
            <a:off x="1549400" y="59622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influencia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escolha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canal?</a:t>
            </a:r>
            <a:endParaRPr lang="en-US" sz="1050" dirty="0"/>
          </a:p>
        </p:txBody>
      </p:sp>
      <p:sp>
        <p:nvSpPr>
          <p:cNvPr id="28" name="P14-E026"/>
          <p:cNvSpPr/>
          <p:nvPr/>
        </p:nvSpPr>
        <p:spPr>
          <a:xfrm>
            <a:off x="6375400" y="5537200"/>
            <a:ext cx="2921000" cy="914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P14-E027"/>
          <p:cNvSpPr/>
          <p:nvPr/>
        </p:nvSpPr>
        <p:spPr>
          <a:xfrm>
            <a:off x="6527800" y="5689600"/>
            <a:ext cx="2616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Aprovação</a:t>
            </a:r>
            <a:endParaRPr lang="en-US" sz="1300" dirty="0"/>
          </a:p>
        </p:txBody>
      </p:sp>
      <p:sp>
        <p:nvSpPr>
          <p:cNvPr id="30" name="P14-E028"/>
          <p:cNvSpPr/>
          <p:nvPr/>
        </p:nvSpPr>
        <p:spPr>
          <a:xfrm>
            <a:off x="6527800" y="5962269"/>
            <a:ext cx="2616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autoriza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compromisso?</a:t>
            </a:r>
            <a:endParaRPr lang="en-US" sz="1050" dirty="0"/>
          </a:p>
        </p:txBody>
      </p:sp>
      <p:sp>
        <p:nvSpPr>
          <p:cNvPr id="31" name="P14-E029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Mapa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ilustrativo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funções.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indicam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interfaces;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representam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cargos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ou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empresa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real.</a:t>
            </a:r>
            <a:endParaRPr lang="en-US" sz="8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5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5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5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</a:t>
            </a:r>
            <a:endParaRPr lang="en-US" sz="830" dirty="0"/>
          </a:p>
        </p:txBody>
      </p:sp>
      <p:sp>
        <p:nvSpPr>
          <p:cNvPr id="5" name="P15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QUADRO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EVIDÊNCIAS</a:t>
            </a:r>
            <a:endParaRPr lang="en-US" sz="830" dirty="0"/>
          </a:p>
        </p:txBody>
      </p:sp>
      <p:sp>
        <p:nvSpPr>
          <p:cNvPr id="6" name="P15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interlocutor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verificar?</a:t>
            </a:r>
            <a:endParaRPr lang="en-US" sz="2900" dirty="0"/>
          </a:p>
        </p:txBody>
      </p:sp>
      <p:sp>
        <p:nvSpPr>
          <p:cNvPr id="7" name="P15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Associe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requisito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comprador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informação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origem.</a:t>
            </a:r>
            <a:endParaRPr lang="en-US" sz="1150" dirty="0"/>
          </a:p>
        </p:txBody>
      </p:sp>
      <p:sp>
        <p:nvSpPr>
          <p:cNvPr id="8" name="P15-E006"/>
          <p:cNvSpPr/>
          <p:nvPr/>
        </p:nvSpPr>
        <p:spPr>
          <a:xfrm>
            <a:off x="609600" y="2692400"/>
            <a:ext cx="9474200" cy="4699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15-E007"/>
          <p:cNvSpPr/>
          <p:nvPr/>
        </p:nvSpPr>
        <p:spPr>
          <a:xfrm>
            <a:off x="723900" y="2806700"/>
            <a:ext cx="1676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Requisito</a:t>
            </a:r>
            <a:endParaRPr lang="en-US" sz="1050" dirty="0"/>
          </a:p>
        </p:txBody>
      </p:sp>
      <p:sp>
        <p:nvSpPr>
          <p:cNvPr id="10" name="P15-E008"/>
          <p:cNvSpPr/>
          <p:nvPr/>
        </p:nvSpPr>
        <p:spPr>
          <a:xfrm>
            <a:off x="2628900" y="28067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Informação</a:t>
            </a:r>
            <a:endParaRPr lang="en-US" sz="1050" dirty="0"/>
          </a:p>
        </p:txBody>
      </p:sp>
      <p:sp>
        <p:nvSpPr>
          <p:cNvPr id="11" name="P15-E009"/>
          <p:cNvSpPr/>
          <p:nvPr/>
        </p:nvSpPr>
        <p:spPr>
          <a:xfrm>
            <a:off x="4597400" y="28067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Origem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versão</a:t>
            </a:r>
            <a:endParaRPr lang="en-US" sz="1050" dirty="0"/>
          </a:p>
        </p:txBody>
      </p:sp>
      <p:sp>
        <p:nvSpPr>
          <p:cNvPr id="12" name="P15-E010"/>
          <p:cNvSpPr/>
          <p:nvPr/>
        </p:nvSpPr>
        <p:spPr>
          <a:xfrm>
            <a:off x="6438900" y="2806700"/>
            <a:ext cx="1828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</a:t>
            </a:r>
            <a:endParaRPr lang="en-US" sz="1050" dirty="0"/>
          </a:p>
        </p:txBody>
      </p:sp>
      <p:sp>
        <p:nvSpPr>
          <p:cNvPr id="13" name="P15-E011"/>
          <p:cNvSpPr/>
          <p:nvPr/>
        </p:nvSpPr>
        <p:spPr>
          <a:xfrm>
            <a:off x="8496300" y="2806700"/>
            <a:ext cx="1473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</a:t>
            </a:r>
            <a:endParaRPr lang="en-US" sz="1050" dirty="0"/>
          </a:p>
        </p:txBody>
      </p:sp>
      <p:sp>
        <p:nvSpPr>
          <p:cNvPr id="14" name="P15-E012-segment1"/>
          <p:cNvSpPr/>
          <p:nvPr/>
        </p:nvSpPr>
        <p:spPr>
          <a:xfrm>
            <a:off x="609600" y="3162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15-E013"/>
          <p:cNvSpPr/>
          <p:nvPr/>
        </p:nvSpPr>
        <p:spPr>
          <a:xfrm>
            <a:off x="723900" y="3276600"/>
            <a:ext cx="1676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Adequação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produto</a:t>
            </a:r>
            <a:endParaRPr lang="en-US" sz="1050" dirty="0"/>
          </a:p>
        </p:txBody>
      </p:sp>
      <p:sp>
        <p:nvSpPr>
          <p:cNvPr id="16" name="P15-E014"/>
          <p:cNvSpPr/>
          <p:nvPr/>
        </p:nvSpPr>
        <p:spPr>
          <a:xfrm>
            <a:off x="2628900" y="32766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uso</a:t>
            </a:r>
            <a:endParaRPr lang="en-US" sz="1050" dirty="0"/>
          </a:p>
        </p:txBody>
      </p:sp>
      <p:sp>
        <p:nvSpPr>
          <p:cNvPr id="17" name="P15-E015"/>
          <p:cNvSpPr/>
          <p:nvPr/>
        </p:nvSpPr>
        <p:spPr>
          <a:xfrm>
            <a:off x="4597400" y="32766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Ficha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fabricante</a:t>
            </a:r>
            <a:endParaRPr lang="en-US" sz="1050" dirty="0"/>
          </a:p>
        </p:txBody>
      </p:sp>
      <p:sp>
        <p:nvSpPr>
          <p:cNvPr id="18" name="P15-E016"/>
          <p:cNvSpPr/>
          <p:nvPr/>
        </p:nvSpPr>
        <p:spPr>
          <a:xfrm>
            <a:off x="6438900" y="3276600"/>
            <a:ext cx="1828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pedido</a:t>
            </a:r>
            <a:endParaRPr lang="en-US" sz="1050" dirty="0"/>
          </a:p>
        </p:txBody>
      </p:sp>
      <p:sp>
        <p:nvSpPr>
          <p:cNvPr id="19" name="P15-E017"/>
          <p:cNvSpPr/>
          <p:nvPr/>
        </p:nvSpPr>
        <p:spPr>
          <a:xfrm>
            <a:off x="8496300" y="3276600"/>
            <a:ext cx="1473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20" name="P15-E018-segment1"/>
          <p:cNvSpPr/>
          <p:nvPr/>
        </p:nvSpPr>
        <p:spPr>
          <a:xfrm>
            <a:off x="609600" y="3924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1" name="P15-E019"/>
          <p:cNvSpPr/>
          <p:nvPr/>
        </p:nvSpPr>
        <p:spPr>
          <a:xfrm>
            <a:off x="723900" y="4038600"/>
            <a:ext cx="1676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Fornecimento</a:t>
            </a:r>
            <a:endParaRPr lang="en-US" sz="1050" dirty="0"/>
          </a:p>
        </p:txBody>
      </p:sp>
      <p:sp>
        <p:nvSpPr>
          <p:cNvPr id="22" name="P15-E020"/>
          <p:cNvSpPr/>
          <p:nvPr/>
        </p:nvSpPr>
        <p:spPr>
          <a:xfrm>
            <a:off x="2628900" y="40386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endParaRPr lang="en-US" sz="1050" dirty="0"/>
          </a:p>
        </p:txBody>
      </p:sp>
      <p:sp>
        <p:nvSpPr>
          <p:cNvPr id="23" name="P15-E021"/>
          <p:cNvSpPr/>
          <p:nvPr/>
        </p:nvSpPr>
        <p:spPr>
          <a:xfrm>
            <a:off x="4597400" y="40386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Dados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24" name="P15-E022"/>
          <p:cNvSpPr/>
          <p:nvPr/>
        </p:nvSpPr>
        <p:spPr>
          <a:xfrm>
            <a:off x="6438900" y="4038600"/>
            <a:ext cx="1828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capacidade</a:t>
            </a:r>
            <a:endParaRPr lang="en-US" sz="1050" dirty="0"/>
          </a:p>
        </p:txBody>
      </p:sp>
      <p:sp>
        <p:nvSpPr>
          <p:cNvPr id="25" name="P15-E023"/>
          <p:cNvSpPr/>
          <p:nvPr/>
        </p:nvSpPr>
        <p:spPr>
          <a:xfrm>
            <a:off x="8496300" y="4038600"/>
            <a:ext cx="1473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050" dirty="0"/>
          </a:p>
        </p:txBody>
      </p:sp>
      <p:sp>
        <p:nvSpPr>
          <p:cNvPr id="26" name="P15-E024-segment1"/>
          <p:cNvSpPr/>
          <p:nvPr/>
        </p:nvSpPr>
        <p:spPr>
          <a:xfrm>
            <a:off x="609600" y="4686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7" name="P15-E025"/>
          <p:cNvSpPr/>
          <p:nvPr/>
        </p:nvSpPr>
        <p:spPr>
          <a:xfrm>
            <a:off x="723900" y="4800600"/>
            <a:ext cx="1676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050" dirty="0"/>
          </a:p>
        </p:txBody>
      </p:sp>
      <p:sp>
        <p:nvSpPr>
          <p:cNvPr id="28" name="P15-E026"/>
          <p:cNvSpPr/>
          <p:nvPr/>
        </p:nvSpPr>
        <p:spPr>
          <a:xfrm>
            <a:off x="2628900" y="48006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pagamento</a:t>
            </a:r>
            <a:endParaRPr lang="en-US" sz="1050" dirty="0"/>
          </a:p>
        </p:txBody>
      </p:sp>
      <p:sp>
        <p:nvSpPr>
          <p:cNvPr id="29" name="P15-E027"/>
          <p:cNvSpPr/>
          <p:nvPr/>
        </p:nvSpPr>
        <p:spPr>
          <a:xfrm>
            <a:off x="4597400" y="48006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vigente</a:t>
            </a:r>
            <a:endParaRPr lang="en-US" sz="1050" dirty="0"/>
          </a:p>
        </p:txBody>
      </p:sp>
      <p:sp>
        <p:nvSpPr>
          <p:cNvPr id="30" name="P15-E028"/>
          <p:cNvSpPr/>
          <p:nvPr/>
        </p:nvSpPr>
        <p:spPr>
          <a:xfrm>
            <a:off x="6438900" y="4800600"/>
            <a:ext cx="1828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Alinhar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comprador</a:t>
            </a:r>
            <a:endParaRPr lang="en-US" sz="1050" dirty="0"/>
          </a:p>
        </p:txBody>
      </p:sp>
      <p:sp>
        <p:nvSpPr>
          <p:cNvPr id="31" name="P15-E029"/>
          <p:cNvSpPr/>
          <p:nvPr/>
        </p:nvSpPr>
        <p:spPr>
          <a:xfrm>
            <a:off x="8496300" y="4800600"/>
            <a:ext cx="1473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1050" dirty="0"/>
          </a:p>
        </p:txBody>
      </p:sp>
      <p:sp>
        <p:nvSpPr>
          <p:cNvPr id="32" name="P15-E030-segment1"/>
          <p:cNvSpPr/>
          <p:nvPr/>
        </p:nvSpPr>
        <p:spPr>
          <a:xfrm>
            <a:off x="609600" y="5448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3" name="P15-E031"/>
          <p:cNvSpPr/>
          <p:nvPr/>
        </p:nvSpPr>
        <p:spPr>
          <a:xfrm>
            <a:off x="723900" y="5562600"/>
            <a:ext cx="1676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Representação</a:t>
            </a:r>
            <a:endParaRPr lang="en-US" sz="1050" dirty="0"/>
          </a:p>
        </p:txBody>
      </p:sp>
      <p:sp>
        <p:nvSpPr>
          <p:cNvPr id="34" name="P15-E032"/>
          <p:cNvSpPr/>
          <p:nvPr/>
        </p:nvSpPr>
        <p:spPr>
          <a:xfrm>
            <a:off x="2628900" y="55626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Papel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interlocutor</a:t>
            </a:r>
            <a:endParaRPr lang="en-US" sz="1050" dirty="0"/>
          </a:p>
        </p:txBody>
      </p:sp>
      <p:sp>
        <p:nvSpPr>
          <p:cNvPr id="35" name="P15-E033"/>
          <p:cNvSpPr/>
          <p:nvPr/>
        </p:nvSpPr>
        <p:spPr>
          <a:xfrm>
            <a:off x="4597400" y="5562600"/>
            <a:ext cx="1612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contato</a:t>
            </a:r>
            <a:endParaRPr lang="en-US" sz="1050" dirty="0"/>
          </a:p>
        </p:txBody>
      </p:sp>
      <p:sp>
        <p:nvSpPr>
          <p:cNvPr id="36" name="P15-E034"/>
          <p:cNvSpPr/>
          <p:nvPr/>
        </p:nvSpPr>
        <p:spPr>
          <a:xfrm>
            <a:off x="6438900" y="5562600"/>
            <a:ext cx="1828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participação</a:t>
            </a:r>
            <a:endParaRPr lang="en-US" sz="1050" dirty="0"/>
          </a:p>
        </p:txBody>
      </p:sp>
      <p:sp>
        <p:nvSpPr>
          <p:cNvPr id="37" name="P15-E035"/>
          <p:cNvSpPr/>
          <p:nvPr/>
        </p:nvSpPr>
        <p:spPr>
          <a:xfrm>
            <a:off x="8496300" y="5562600"/>
            <a:ext cx="1473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Coordenação</a:t>
            </a:r>
            <a:endParaRPr lang="en-US" sz="1050" dirty="0"/>
          </a:p>
        </p:txBody>
      </p:sp>
      <p:sp>
        <p:nvSpPr>
          <p:cNvPr id="38" name="P15-E036-segment1"/>
          <p:cNvSpPr/>
          <p:nvPr/>
        </p:nvSpPr>
        <p:spPr>
          <a:xfrm>
            <a:off x="609600" y="6210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9" name="P15-E037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registro.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Inclua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data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responsável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pela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aplicar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instrumento.</a:t>
            </a:r>
            <a:endParaRPr lang="en-US" sz="8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8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8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8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18</a:t>
            </a:r>
            <a:endParaRPr lang="en-US" sz="830" dirty="0"/>
          </a:p>
        </p:txBody>
      </p:sp>
      <p:sp>
        <p:nvSpPr>
          <p:cNvPr id="5" name="P18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endParaRPr lang="en-US" sz="830" dirty="0"/>
          </a:p>
        </p:txBody>
      </p:sp>
      <p:sp>
        <p:nvSpPr>
          <p:cNvPr id="6" name="P18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apresentada.</a:t>
            </a:r>
            <a:endParaRPr lang="en-US" sz="2900" dirty="0"/>
          </a:p>
        </p:txBody>
      </p:sp>
      <p:sp>
        <p:nvSpPr>
          <p:cNvPr id="7" name="P18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mensagem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conectar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necessidade,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escopo,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evidência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atendimento.</a:t>
            </a:r>
            <a:endParaRPr lang="en-US" sz="1150" dirty="0"/>
          </a:p>
        </p:txBody>
      </p:sp>
      <p:sp>
        <p:nvSpPr>
          <p:cNvPr id="8" name="P18-E006"/>
          <p:cNvSpPr/>
          <p:nvPr/>
        </p:nvSpPr>
        <p:spPr>
          <a:xfrm>
            <a:off x="609600" y="2870200"/>
            <a:ext cx="1473200" cy="17653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18-E007"/>
          <p:cNvSpPr/>
          <p:nvPr/>
        </p:nvSpPr>
        <p:spPr>
          <a:xfrm>
            <a:off x="762000" y="3022600"/>
            <a:ext cx="1168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</a:t>
            </a:r>
            <a:endParaRPr lang="en-US" sz="1300" dirty="0"/>
          </a:p>
        </p:txBody>
      </p:sp>
      <p:sp>
        <p:nvSpPr>
          <p:cNvPr id="10" name="P18-E008"/>
          <p:cNvSpPr/>
          <p:nvPr/>
        </p:nvSpPr>
        <p:spPr>
          <a:xfrm>
            <a:off x="762000" y="3295269"/>
            <a:ext cx="1168400" cy="50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precisa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resolver</a:t>
            </a:r>
            <a:endParaRPr lang="en-US" sz="1050" dirty="0"/>
          </a:p>
        </p:txBody>
      </p:sp>
      <p:sp>
        <p:nvSpPr>
          <p:cNvPr id="11" name="P18-E009-segment1"/>
          <p:cNvSpPr/>
          <p:nvPr/>
        </p:nvSpPr>
        <p:spPr>
          <a:xfrm>
            <a:off x="2082800" y="3746500"/>
            <a:ext cx="1143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2" name="P18-E010"/>
          <p:cNvSpPr/>
          <p:nvPr/>
        </p:nvSpPr>
        <p:spPr>
          <a:xfrm>
            <a:off x="2209800" y="2870200"/>
            <a:ext cx="1473200" cy="17653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P18-E011"/>
          <p:cNvSpPr/>
          <p:nvPr/>
        </p:nvSpPr>
        <p:spPr>
          <a:xfrm>
            <a:off x="2362200" y="3022600"/>
            <a:ext cx="1168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</a:t>
            </a:r>
            <a:endParaRPr lang="en-US" sz="1300" dirty="0"/>
          </a:p>
        </p:txBody>
      </p:sp>
      <p:sp>
        <p:nvSpPr>
          <p:cNvPr id="14" name="P18-E012"/>
          <p:cNvSpPr/>
          <p:nvPr/>
        </p:nvSpPr>
        <p:spPr>
          <a:xfrm>
            <a:off x="2362200" y="3295269"/>
            <a:ext cx="11684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empresa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oferece</a:t>
            </a:r>
            <a:endParaRPr lang="en-US" sz="1050" dirty="0"/>
          </a:p>
        </p:txBody>
      </p:sp>
      <p:sp>
        <p:nvSpPr>
          <p:cNvPr id="15" name="P18-E013-segment1"/>
          <p:cNvSpPr/>
          <p:nvPr/>
        </p:nvSpPr>
        <p:spPr>
          <a:xfrm>
            <a:off x="3683000" y="3746500"/>
            <a:ext cx="1143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6" name="P18-E014"/>
          <p:cNvSpPr/>
          <p:nvPr/>
        </p:nvSpPr>
        <p:spPr>
          <a:xfrm>
            <a:off x="3810000" y="2870200"/>
            <a:ext cx="1473200" cy="17653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7" name="P18-E015"/>
          <p:cNvSpPr/>
          <p:nvPr/>
        </p:nvSpPr>
        <p:spPr>
          <a:xfrm>
            <a:off x="3962400" y="3022600"/>
            <a:ext cx="1168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endParaRPr lang="en-US" sz="1300" dirty="0"/>
          </a:p>
        </p:txBody>
      </p:sp>
      <p:sp>
        <p:nvSpPr>
          <p:cNvPr id="18" name="P18-E016"/>
          <p:cNvSpPr/>
          <p:nvPr/>
        </p:nvSpPr>
        <p:spPr>
          <a:xfrm>
            <a:off x="3962400" y="3295269"/>
            <a:ext cx="11684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será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fornecido</a:t>
            </a:r>
            <a:endParaRPr lang="en-US" sz="1050" dirty="0"/>
          </a:p>
        </p:txBody>
      </p:sp>
      <p:sp>
        <p:nvSpPr>
          <p:cNvPr id="19" name="P18-E017-segment1"/>
          <p:cNvSpPr/>
          <p:nvPr/>
        </p:nvSpPr>
        <p:spPr>
          <a:xfrm>
            <a:off x="5283200" y="3746500"/>
            <a:ext cx="1143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0" name="P18-E018"/>
          <p:cNvSpPr/>
          <p:nvPr/>
        </p:nvSpPr>
        <p:spPr>
          <a:xfrm>
            <a:off x="5410200" y="2870200"/>
            <a:ext cx="1473200" cy="17653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P18-E019"/>
          <p:cNvSpPr/>
          <p:nvPr/>
        </p:nvSpPr>
        <p:spPr>
          <a:xfrm>
            <a:off x="5562600" y="3022600"/>
            <a:ext cx="1168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Evidência</a:t>
            </a:r>
            <a:endParaRPr lang="en-US" sz="1300" dirty="0"/>
          </a:p>
        </p:txBody>
      </p:sp>
      <p:sp>
        <p:nvSpPr>
          <p:cNvPr id="22" name="P18-E020"/>
          <p:cNvSpPr/>
          <p:nvPr/>
        </p:nvSpPr>
        <p:spPr>
          <a:xfrm>
            <a:off x="5562600" y="3295269"/>
            <a:ext cx="11684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verificado</a:t>
            </a:r>
            <a:endParaRPr lang="en-US" sz="1050" dirty="0"/>
          </a:p>
        </p:txBody>
      </p:sp>
      <p:sp>
        <p:nvSpPr>
          <p:cNvPr id="23" name="P18-E021-segment1"/>
          <p:cNvSpPr/>
          <p:nvPr/>
        </p:nvSpPr>
        <p:spPr>
          <a:xfrm>
            <a:off x="6883400" y="3746500"/>
            <a:ext cx="1143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4" name="P18-E022"/>
          <p:cNvSpPr/>
          <p:nvPr/>
        </p:nvSpPr>
        <p:spPr>
          <a:xfrm>
            <a:off x="7010400" y="2870200"/>
            <a:ext cx="1473200" cy="17653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P18-E023"/>
          <p:cNvSpPr/>
          <p:nvPr/>
        </p:nvSpPr>
        <p:spPr>
          <a:xfrm>
            <a:off x="7162800" y="3022600"/>
            <a:ext cx="1168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300" dirty="0"/>
          </a:p>
        </p:txBody>
      </p:sp>
      <p:sp>
        <p:nvSpPr>
          <p:cNvPr id="26" name="P18-E024"/>
          <p:cNvSpPr/>
          <p:nvPr/>
        </p:nvSpPr>
        <p:spPr>
          <a:xfrm>
            <a:off x="7162800" y="3295269"/>
            <a:ext cx="1168400" cy="50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acontece</a:t>
            </a:r>
            <a:endParaRPr lang="en-US" sz="1050" dirty="0"/>
          </a:p>
        </p:txBody>
      </p:sp>
      <p:sp>
        <p:nvSpPr>
          <p:cNvPr id="27" name="P18-E025-segment1"/>
          <p:cNvSpPr/>
          <p:nvPr/>
        </p:nvSpPr>
        <p:spPr>
          <a:xfrm>
            <a:off x="8483600" y="3746500"/>
            <a:ext cx="1143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8" name="P18-E026"/>
          <p:cNvSpPr/>
          <p:nvPr/>
        </p:nvSpPr>
        <p:spPr>
          <a:xfrm>
            <a:off x="8610600" y="2870200"/>
            <a:ext cx="1473200" cy="17653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P18-E027"/>
          <p:cNvSpPr/>
          <p:nvPr/>
        </p:nvSpPr>
        <p:spPr>
          <a:xfrm>
            <a:off x="8763000" y="3022600"/>
            <a:ext cx="1168400" cy="3896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</a:t>
            </a:r>
            <a:pPr algn="l" indent="0" marL="0">
              <a:lnSpc>
                <a:spcPts val="1521"/>
              </a:lnSpc>
              <a:buNone/>
            </a:pPr>
            <a:endParaRPr lang="en-US" sz="1300" dirty="0"/>
          </a:p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</a:t>
            </a:r>
            <a:endParaRPr lang="en-US" sz="1300" dirty="0"/>
          </a:p>
        </p:txBody>
      </p:sp>
      <p:sp>
        <p:nvSpPr>
          <p:cNvPr id="30" name="P18-E028"/>
          <p:cNvSpPr/>
          <p:nvPr/>
        </p:nvSpPr>
        <p:spPr>
          <a:xfrm>
            <a:off x="8763000" y="3488436"/>
            <a:ext cx="11684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confirmado</a:t>
            </a:r>
            <a:endParaRPr lang="en-US" sz="1050" dirty="0"/>
          </a:p>
        </p:txBody>
      </p:sp>
      <p:sp>
        <p:nvSpPr>
          <p:cNvPr id="31" name="P18-E029"/>
          <p:cNvSpPr/>
          <p:nvPr/>
        </p:nvSpPr>
        <p:spPr>
          <a:xfrm>
            <a:off x="609600" y="5168900"/>
            <a:ext cx="9474200" cy="2871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produto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apresentado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compromisso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2565"/>
              </a:lnSpc>
              <a:buNone/>
            </a:pPr>
            <a:r>
              <a:rPr lang="en-US" sz="1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sustentado.</a:t>
            </a:r>
            <a:endParaRPr lang="en-US" sz="1900" dirty="0"/>
          </a:p>
        </p:txBody>
      </p:sp>
      <p:sp>
        <p:nvSpPr>
          <p:cNvPr id="32" name="P18-E030"/>
          <p:cNvSpPr/>
          <p:nvPr/>
        </p:nvSpPr>
        <p:spPr>
          <a:xfrm>
            <a:off x="609600" y="5702300"/>
            <a:ext cx="94742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sempre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condição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mudar.</a:t>
            </a:r>
            <a:endParaRPr lang="en-US" sz="1200" dirty="0"/>
          </a:p>
        </p:txBody>
      </p:sp>
      <p:sp>
        <p:nvSpPr>
          <p:cNvPr id="33" name="P18-E031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organização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sequência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orienta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implica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causalidade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econômica.</a:t>
            </a:r>
            <a:endParaRPr lang="en-US" sz="8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19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19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19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19</a:t>
            </a:r>
            <a:endParaRPr lang="en-US" sz="830" dirty="0"/>
          </a:p>
        </p:txBody>
      </p:sp>
      <p:sp>
        <p:nvSpPr>
          <p:cNvPr id="5" name="P19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DIAGRAMA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TRUST</a:t>
            </a:r>
            <a:endParaRPr lang="en-US" sz="830" dirty="0"/>
          </a:p>
        </p:txBody>
      </p:sp>
      <p:sp>
        <p:nvSpPr>
          <p:cNvPr id="6" name="P19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sustenta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confiança.</a:t>
            </a:r>
            <a:endParaRPr lang="en-US" sz="2900" dirty="0"/>
          </a:p>
        </p:txBody>
      </p:sp>
      <p:sp>
        <p:nvSpPr>
          <p:cNvPr id="7" name="P19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princípio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conectar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evidência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ou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registro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trabalho.</a:t>
            </a:r>
            <a:endParaRPr lang="en-US" sz="1150" dirty="0"/>
          </a:p>
        </p:txBody>
      </p:sp>
      <p:sp>
        <p:nvSpPr>
          <p:cNvPr id="8" name="P19-E006-segment1"/>
          <p:cNvSpPr/>
          <p:nvPr/>
        </p:nvSpPr>
        <p:spPr>
          <a:xfrm>
            <a:off x="609600" y="2806700"/>
            <a:ext cx="2946400" cy="0"/>
          </a:xfrm>
          <a:prstGeom prst="line">
            <a:avLst/>
          </a:prstGeom>
          <a:noFill/>
          <a:ln w="8255">
            <a:solidFill>
              <a:srgbClr val="75233C"/>
            </a:solidFill>
            <a:prstDash val="solid"/>
            <a:headEnd type="none"/>
            <a:tailEnd type="none"/>
          </a:ln>
        </p:spPr>
      </p:sp>
      <p:sp>
        <p:nvSpPr>
          <p:cNvPr id="9" name="P19-E007"/>
          <p:cNvSpPr/>
          <p:nvPr/>
        </p:nvSpPr>
        <p:spPr>
          <a:xfrm>
            <a:off x="609600" y="3035300"/>
            <a:ext cx="2946400" cy="332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2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Competência</a:t>
            </a:r>
            <a:endParaRPr lang="en-US" sz="2200" dirty="0"/>
          </a:p>
        </p:txBody>
      </p:sp>
      <p:sp>
        <p:nvSpPr>
          <p:cNvPr id="10" name="P19-E008"/>
          <p:cNvSpPr/>
          <p:nvPr/>
        </p:nvSpPr>
        <p:spPr>
          <a:xfrm>
            <a:off x="609600" y="3619500"/>
            <a:ext cx="28575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atender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oferta.</a:t>
            </a:r>
            <a:endParaRPr lang="en-US" sz="1200" dirty="0"/>
          </a:p>
        </p:txBody>
      </p:sp>
      <p:sp>
        <p:nvSpPr>
          <p:cNvPr id="11" name="P19-E009-segment1"/>
          <p:cNvSpPr/>
          <p:nvPr/>
        </p:nvSpPr>
        <p:spPr>
          <a:xfrm>
            <a:off x="2082800" y="4432300"/>
            <a:ext cx="0" cy="3810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2" name="P19-E010"/>
          <p:cNvSpPr/>
          <p:nvPr/>
        </p:nvSpPr>
        <p:spPr>
          <a:xfrm>
            <a:off x="609600" y="5029200"/>
            <a:ext cx="2946400" cy="1460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P19-E011"/>
          <p:cNvSpPr/>
          <p:nvPr/>
        </p:nvSpPr>
        <p:spPr>
          <a:xfrm>
            <a:off x="762000" y="5181600"/>
            <a:ext cx="2641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concreto</a:t>
            </a:r>
            <a:endParaRPr lang="en-US" sz="1300" dirty="0"/>
          </a:p>
        </p:txBody>
      </p:sp>
      <p:sp>
        <p:nvSpPr>
          <p:cNvPr id="14" name="P19-E012"/>
          <p:cNvSpPr/>
          <p:nvPr/>
        </p:nvSpPr>
        <p:spPr>
          <a:xfrm>
            <a:off x="762000" y="5454269"/>
            <a:ext cx="2641600" cy="50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confirmada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Evidência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disponível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pela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entrega</a:t>
            </a:r>
            <a:endParaRPr lang="en-US" sz="1050" dirty="0"/>
          </a:p>
        </p:txBody>
      </p:sp>
      <p:sp>
        <p:nvSpPr>
          <p:cNvPr id="15" name="P19-E013-segment1"/>
          <p:cNvSpPr/>
          <p:nvPr/>
        </p:nvSpPr>
        <p:spPr>
          <a:xfrm>
            <a:off x="3860800" y="2806700"/>
            <a:ext cx="2946400" cy="0"/>
          </a:xfrm>
          <a:prstGeom prst="line">
            <a:avLst/>
          </a:prstGeom>
          <a:noFill/>
          <a:ln w="8255">
            <a:solidFill>
              <a:srgbClr val="75233C"/>
            </a:solidFill>
            <a:prstDash val="solid"/>
            <a:headEnd type="none"/>
            <a:tailEnd type="none"/>
          </a:ln>
        </p:spPr>
      </p:sp>
      <p:sp>
        <p:nvSpPr>
          <p:cNvPr id="16" name="P19-E014"/>
          <p:cNvSpPr/>
          <p:nvPr/>
        </p:nvSpPr>
        <p:spPr>
          <a:xfrm>
            <a:off x="3860800" y="3035300"/>
            <a:ext cx="2946400" cy="332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2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Confiança</a:t>
            </a:r>
            <a:endParaRPr lang="en-US" sz="2200" dirty="0"/>
          </a:p>
        </p:txBody>
      </p:sp>
      <p:sp>
        <p:nvSpPr>
          <p:cNvPr id="17" name="P19-E015"/>
          <p:cNvSpPr/>
          <p:nvPr/>
        </p:nvSpPr>
        <p:spPr>
          <a:xfrm>
            <a:off x="3860800" y="3619500"/>
            <a:ext cx="2857500" cy="3870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Clareza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consistência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dos</a:t>
            </a:r>
            <a:pPr algn="l" indent="0" marL="0">
              <a:lnSpc>
                <a:spcPts val="1620"/>
              </a:lnSpc>
              <a:buNone/>
            </a:pPr>
            <a:endParaRPr lang="en-US" sz="1200" dirty="0"/>
          </a:p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compromissos.</a:t>
            </a:r>
            <a:endParaRPr lang="en-US" sz="1200" dirty="0"/>
          </a:p>
        </p:txBody>
      </p:sp>
      <p:sp>
        <p:nvSpPr>
          <p:cNvPr id="18" name="P19-E016-segment1"/>
          <p:cNvSpPr/>
          <p:nvPr/>
        </p:nvSpPr>
        <p:spPr>
          <a:xfrm>
            <a:off x="5334000" y="4432300"/>
            <a:ext cx="0" cy="3810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9" name="P19-E017"/>
          <p:cNvSpPr/>
          <p:nvPr/>
        </p:nvSpPr>
        <p:spPr>
          <a:xfrm>
            <a:off x="3860800" y="5029200"/>
            <a:ext cx="2946400" cy="1460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0" name="P19-E018"/>
          <p:cNvSpPr/>
          <p:nvPr/>
        </p:nvSpPr>
        <p:spPr>
          <a:xfrm>
            <a:off x="4013200" y="5181600"/>
            <a:ext cx="2641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concreto</a:t>
            </a:r>
            <a:endParaRPr lang="en-US" sz="1300" dirty="0"/>
          </a:p>
        </p:txBody>
      </p:sp>
      <p:sp>
        <p:nvSpPr>
          <p:cNvPr id="21" name="P19-E019"/>
          <p:cNvSpPr/>
          <p:nvPr/>
        </p:nvSpPr>
        <p:spPr>
          <a:xfrm>
            <a:off x="4013200" y="5454269"/>
            <a:ext cx="2641600" cy="50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apresentada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recebida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acordado</a:t>
            </a:r>
            <a:endParaRPr lang="en-US" sz="1050" dirty="0"/>
          </a:p>
        </p:txBody>
      </p:sp>
      <p:sp>
        <p:nvSpPr>
          <p:cNvPr id="22" name="P19-E020-segment1"/>
          <p:cNvSpPr/>
          <p:nvPr/>
        </p:nvSpPr>
        <p:spPr>
          <a:xfrm>
            <a:off x="7112000" y="2806700"/>
            <a:ext cx="2946400" cy="0"/>
          </a:xfrm>
          <a:prstGeom prst="line">
            <a:avLst/>
          </a:prstGeom>
          <a:noFill/>
          <a:ln w="8255">
            <a:solidFill>
              <a:srgbClr val="75233C"/>
            </a:solidFill>
            <a:prstDash val="solid"/>
            <a:headEnd type="none"/>
            <a:tailEnd type="none"/>
          </a:ln>
        </p:spPr>
      </p:sp>
      <p:sp>
        <p:nvSpPr>
          <p:cNvPr id="23" name="P19-E021"/>
          <p:cNvSpPr/>
          <p:nvPr/>
        </p:nvSpPr>
        <p:spPr>
          <a:xfrm>
            <a:off x="7112000" y="3035300"/>
            <a:ext cx="2946400" cy="3324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70"/>
              </a:lnSpc>
              <a:buNone/>
            </a:pPr>
            <a:r>
              <a:rPr lang="en-US" sz="22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Rastreabilidade</a:t>
            </a:r>
            <a:endParaRPr lang="en-US" sz="2200" dirty="0"/>
          </a:p>
        </p:txBody>
      </p:sp>
      <p:sp>
        <p:nvSpPr>
          <p:cNvPr id="24" name="P19-E022"/>
          <p:cNvSpPr/>
          <p:nvPr/>
        </p:nvSpPr>
        <p:spPr>
          <a:xfrm>
            <a:off x="7112000" y="3619500"/>
            <a:ext cx="2857500" cy="1813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Origem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histórico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</a:t>
            </a:r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informações.</a:t>
            </a:r>
            <a:endParaRPr lang="en-US" sz="1200" dirty="0"/>
          </a:p>
        </p:txBody>
      </p:sp>
      <p:sp>
        <p:nvSpPr>
          <p:cNvPr id="25" name="P19-E023-segment1"/>
          <p:cNvSpPr/>
          <p:nvPr/>
        </p:nvSpPr>
        <p:spPr>
          <a:xfrm>
            <a:off x="8585200" y="4432300"/>
            <a:ext cx="0" cy="3810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6" name="P19-E024"/>
          <p:cNvSpPr/>
          <p:nvPr/>
        </p:nvSpPr>
        <p:spPr>
          <a:xfrm>
            <a:off x="7112000" y="5029200"/>
            <a:ext cx="2946400" cy="1460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P19-E025"/>
          <p:cNvSpPr/>
          <p:nvPr/>
        </p:nvSpPr>
        <p:spPr>
          <a:xfrm>
            <a:off x="7264400" y="5181600"/>
            <a:ext cx="26416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concreto</a:t>
            </a:r>
            <a:endParaRPr lang="en-US" sz="1300" dirty="0"/>
          </a:p>
        </p:txBody>
      </p:sp>
      <p:sp>
        <p:nvSpPr>
          <p:cNvPr id="28" name="P19-E026"/>
          <p:cNvSpPr/>
          <p:nvPr/>
        </p:nvSpPr>
        <p:spPr>
          <a:xfrm>
            <a:off x="7264400" y="5454269"/>
            <a:ext cx="2641600" cy="50539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Fonte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data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Versão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informação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pela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</a:t>
            </a:r>
            <a:endParaRPr lang="en-US" sz="1050" dirty="0"/>
          </a:p>
        </p:txBody>
      </p:sp>
      <p:sp>
        <p:nvSpPr>
          <p:cNvPr id="29" name="P19-E027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Aplicação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tese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Trust.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registros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organizam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corresponder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capacidade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empresa.</a:t>
            </a:r>
            <a:endParaRPr lang="en-US" sz="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22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22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22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22</a:t>
            </a:r>
            <a:endParaRPr lang="en-US" sz="830" dirty="0"/>
          </a:p>
        </p:txBody>
      </p:sp>
      <p:sp>
        <p:nvSpPr>
          <p:cNvPr id="5" name="P22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ÁRVORE</a:t>
            </a:r>
            <a:endParaRPr lang="en-US" sz="830" dirty="0"/>
          </a:p>
        </p:txBody>
      </p:sp>
      <p:sp>
        <p:nvSpPr>
          <p:cNvPr id="6" name="P22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cliente?</a:t>
            </a:r>
            <a:endParaRPr lang="en-US" sz="2900" dirty="0"/>
          </a:p>
        </p:txBody>
      </p:sp>
      <p:sp>
        <p:nvSpPr>
          <p:cNvPr id="7" name="P22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possíveis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indústria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acesso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mercado.</a:t>
            </a:r>
            <a:endParaRPr lang="en-US" sz="1150" dirty="0"/>
          </a:p>
        </p:txBody>
      </p:sp>
      <p:sp>
        <p:nvSpPr>
          <p:cNvPr id="8" name="P22-E006"/>
          <p:cNvSpPr/>
          <p:nvPr/>
        </p:nvSpPr>
        <p:spPr>
          <a:xfrm>
            <a:off x="3606800" y="2603500"/>
            <a:ext cx="3479800" cy="7620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22-E007"/>
          <p:cNvSpPr/>
          <p:nvPr/>
        </p:nvSpPr>
        <p:spPr>
          <a:xfrm>
            <a:off x="3759200" y="2755900"/>
            <a:ext cx="3175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avaliar</a:t>
            </a:r>
            <a:endParaRPr lang="en-US" sz="1300" dirty="0"/>
          </a:p>
        </p:txBody>
      </p:sp>
      <p:sp>
        <p:nvSpPr>
          <p:cNvPr id="10" name="P22-E008"/>
          <p:cNvSpPr/>
          <p:nvPr/>
        </p:nvSpPr>
        <p:spPr>
          <a:xfrm>
            <a:off x="3759200" y="3028569"/>
            <a:ext cx="31750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chegar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servir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cliente?</a:t>
            </a:r>
            <a:endParaRPr lang="en-US" sz="1050" dirty="0"/>
          </a:p>
        </p:txBody>
      </p:sp>
      <p:sp>
        <p:nvSpPr>
          <p:cNvPr id="11" name="P22-E009-segment1"/>
          <p:cNvSpPr/>
          <p:nvPr/>
        </p:nvSpPr>
        <p:spPr>
          <a:xfrm>
            <a:off x="5346700" y="3365500"/>
            <a:ext cx="0" cy="2286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22-E010-segment1"/>
          <p:cNvSpPr/>
          <p:nvPr/>
        </p:nvSpPr>
        <p:spPr>
          <a:xfrm>
            <a:off x="1708150" y="3594100"/>
            <a:ext cx="72771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3" name="P22-E011-segment1"/>
          <p:cNvSpPr/>
          <p:nvPr/>
        </p:nvSpPr>
        <p:spPr>
          <a:xfrm>
            <a:off x="1708150" y="3594100"/>
            <a:ext cx="0" cy="2413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4" name="P22-E012-segment1"/>
          <p:cNvSpPr/>
          <p:nvPr/>
        </p:nvSpPr>
        <p:spPr>
          <a:xfrm>
            <a:off x="4133850" y="3594100"/>
            <a:ext cx="0" cy="2413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5" name="P22-E013-segment1"/>
          <p:cNvSpPr/>
          <p:nvPr/>
        </p:nvSpPr>
        <p:spPr>
          <a:xfrm>
            <a:off x="6559550" y="3594100"/>
            <a:ext cx="0" cy="2413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6" name="P22-E014-segment1"/>
          <p:cNvSpPr/>
          <p:nvPr/>
        </p:nvSpPr>
        <p:spPr>
          <a:xfrm>
            <a:off x="8985250" y="3594100"/>
            <a:ext cx="0" cy="2413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17" name="P22-E015"/>
          <p:cNvSpPr/>
          <p:nvPr/>
        </p:nvSpPr>
        <p:spPr>
          <a:xfrm>
            <a:off x="609600" y="3835400"/>
            <a:ext cx="21971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P22-E016"/>
          <p:cNvSpPr/>
          <p:nvPr/>
        </p:nvSpPr>
        <p:spPr>
          <a:xfrm>
            <a:off x="762000" y="3987800"/>
            <a:ext cx="18923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Direto</a:t>
            </a:r>
            <a:endParaRPr lang="en-US" sz="1300" dirty="0"/>
          </a:p>
        </p:txBody>
      </p:sp>
      <p:sp>
        <p:nvSpPr>
          <p:cNvPr id="19" name="P22-E017"/>
          <p:cNvSpPr/>
          <p:nvPr/>
        </p:nvSpPr>
        <p:spPr>
          <a:xfrm>
            <a:off x="762000" y="4260469"/>
            <a:ext cx="18923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Relacionamento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próprio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cliente.</a:t>
            </a:r>
            <a:endParaRPr lang="en-US" sz="1050" dirty="0"/>
          </a:p>
        </p:txBody>
      </p:sp>
      <p:sp>
        <p:nvSpPr>
          <p:cNvPr id="20" name="P22-E018"/>
          <p:cNvSpPr/>
          <p:nvPr/>
        </p:nvSpPr>
        <p:spPr>
          <a:xfrm>
            <a:off x="3035300" y="3835400"/>
            <a:ext cx="21971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1" name="P22-E019"/>
          <p:cNvSpPr/>
          <p:nvPr/>
        </p:nvSpPr>
        <p:spPr>
          <a:xfrm>
            <a:off x="3187700" y="3987800"/>
            <a:ext cx="18923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Parceiro</a:t>
            </a:r>
            <a:endParaRPr lang="en-US" sz="1300" dirty="0"/>
          </a:p>
        </p:txBody>
      </p:sp>
      <p:sp>
        <p:nvSpPr>
          <p:cNvPr id="22" name="P22-E020"/>
          <p:cNvSpPr/>
          <p:nvPr/>
        </p:nvSpPr>
        <p:spPr>
          <a:xfrm>
            <a:off x="3187700" y="4260469"/>
            <a:ext cx="18923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parceiro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papel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definido.</a:t>
            </a:r>
            <a:endParaRPr lang="en-US" sz="1050" dirty="0"/>
          </a:p>
        </p:txBody>
      </p:sp>
      <p:sp>
        <p:nvSpPr>
          <p:cNvPr id="23" name="P22-E021"/>
          <p:cNvSpPr/>
          <p:nvPr/>
        </p:nvSpPr>
        <p:spPr>
          <a:xfrm>
            <a:off x="5461000" y="3835400"/>
            <a:ext cx="21971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4" name="P22-E022"/>
          <p:cNvSpPr/>
          <p:nvPr/>
        </p:nvSpPr>
        <p:spPr>
          <a:xfrm>
            <a:off x="5613400" y="3987800"/>
            <a:ext cx="18923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Distribuidor</a:t>
            </a:r>
            <a:endParaRPr lang="en-US" sz="1300" dirty="0"/>
          </a:p>
        </p:txBody>
      </p:sp>
      <p:sp>
        <p:nvSpPr>
          <p:cNvPr id="25" name="P22-E023"/>
          <p:cNvSpPr/>
          <p:nvPr/>
        </p:nvSpPr>
        <p:spPr>
          <a:xfrm>
            <a:off x="5613400" y="4260469"/>
            <a:ext cx="18923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distribuidor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sua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carteira.</a:t>
            </a:r>
            <a:endParaRPr lang="en-US" sz="1050" dirty="0"/>
          </a:p>
        </p:txBody>
      </p:sp>
      <p:sp>
        <p:nvSpPr>
          <p:cNvPr id="26" name="P22-E024"/>
          <p:cNvSpPr/>
          <p:nvPr/>
        </p:nvSpPr>
        <p:spPr>
          <a:xfrm>
            <a:off x="7886700" y="3835400"/>
            <a:ext cx="21971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7" name="P22-E025"/>
          <p:cNvSpPr/>
          <p:nvPr/>
        </p:nvSpPr>
        <p:spPr>
          <a:xfrm>
            <a:off x="8039100" y="3987800"/>
            <a:ext cx="18923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Combinação</a:t>
            </a:r>
            <a:endParaRPr lang="en-US" sz="1300" dirty="0"/>
          </a:p>
        </p:txBody>
      </p:sp>
      <p:sp>
        <p:nvSpPr>
          <p:cNvPr id="28" name="P22-E026"/>
          <p:cNvSpPr/>
          <p:nvPr/>
        </p:nvSpPr>
        <p:spPr>
          <a:xfrm>
            <a:off x="8039100" y="4260469"/>
            <a:ext cx="18923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Papéis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complementares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canais.</a:t>
            </a:r>
            <a:endParaRPr lang="en-US" sz="1050" dirty="0"/>
          </a:p>
        </p:txBody>
      </p:sp>
      <p:sp>
        <p:nvSpPr>
          <p:cNvPr id="29" name="P22-E027"/>
          <p:cNvSpPr/>
          <p:nvPr/>
        </p:nvSpPr>
        <p:spPr>
          <a:xfrm>
            <a:off x="609600" y="50419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opções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pelas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mesmas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perguntas.</a:t>
            </a:r>
            <a:endParaRPr lang="en-US" sz="1150" dirty="0"/>
          </a:p>
        </p:txBody>
      </p:sp>
      <p:sp>
        <p:nvSpPr>
          <p:cNvPr id="30" name="P22-E028"/>
          <p:cNvSpPr/>
          <p:nvPr/>
        </p:nvSpPr>
        <p:spPr>
          <a:xfrm>
            <a:off x="609600" y="5410200"/>
            <a:ext cx="9474200" cy="9906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P22-E029"/>
          <p:cNvSpPr/>
          <p:nvPr/>
        </p:nvSpPr>
        <p:spPr>
          <a:xfrm>
            <a:off x="762000" y="5562600"/>
            <a:ext cx="9169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Critérios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comparar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rotas</a:t>
            </a:r>
            <a:endParaRPr lang="en-US" sz="1300" dirty="0"/>
          </a:p>
        </p:txBody>
      </p:sp>
      <p:sp>
        <p:nvSpPr>
          <p:cNvPr id="32" name="P22-E030-segment1"/>
          <p:cNvSpPr/>
          <p:nvPr/>
        </p:nvSpPr>
        <p:spPr>
          <a:xfrm>
            <a:off x="3733800" y="5753100"/>
            <a:ext cx="0" cy="4953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3" name="P22-E031-segment1"/>
          <p:cNvSpPr/>
          <p:nvPr/>
        </p:nvSpPr>
        <p:spPr>
          <a:xfrm>
            <a:off x="6883400" y="5753100"/>
            <a:ext cx="0" cy="4953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4" name="P22-E032"/>
          <p:cNvSpPr/>
          <p:nvPr/>
        </p:nvSpPr>
        <p:spPr>
          <a:xfrm>
            <a:off x="762000" y="5803900"/>
            <a:ext cx="2717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b="1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Acesso</a:t>
            </a:r>
            <a:endParaRPr lang="en-US" sz="1150" dirty="0"/>
          </a:p>
        </p:txBody>
      </p:sp>
      <p:sp>
        <p:nvSpPr>
          <p:cNvPr id="35" name="P22-E033"/>
          <p:cNvSpPr/>
          <p:nvPr/>
        </p:nvSpPr>
        <p:spPr>
          <a:xfrm>
            <a:off x="762000" y="6045200"/>
            <a:ext cx="2717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alcança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cliente?</a:t>
            </a:r>
            <a:endParaRPr lang="en-US" sz="1050" dirty="0"/>
          </a:p>
        </p:txBody>
      </p:sp>
      <p:sp>
        <p:nvSpPr>
          <p:cNvPr id="36" name="P22-E034"/>
          <p:cNvSpPr/>
          <p:nvPr/>
        </p:nvSpPr>
        <p:spPr>
          <a:xfrm>
            <a:off x="3911600" y="5803900"/>
            <a:ext cx="2717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b="1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150" dirty="0"/>
          </a:p>
        </p:txBody>
      </p:sp>
      <p:sp>
        <p:nvSpPr>
          <p:cNvPr id="37" name="P22-E035"/>
          <p:cNvSpPr/>
          <p:nvPr/>
        </p:nvSpPr>
        <p:spPr>
          <a:xfrm>
            <a:off x="3911600" y="6045200"/>
            <a:ext cx="2717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cuida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relação?</a:t>
            </a:r>
            <a:endParaRPr lang="en-US" sz="1050" dirty="0"/>
          </a:p>
        </p:txBody>
      </p:sp>
      <p:sp>
        <p:nvSpPr>
          <p:cNvPr id="38" name="P22-E036"/>
          <p:cNvSpPr/>
          <p:nvPr/>
        </p:nvSpPr>
        <p:spPr>
          <a:xfrm>
            <a:off x="7061200" y="5803900"/>
            <a:ext cx="2717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b="1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1150" dirty="0"/>
          </a:p>
        </p:txBody>
      </p:sp>
      <p:sp>
        <p:nvSpPr>
          <p:cNvPr id="39" name="P22-E037"/>
          <p:cNvSpPr/>
          <p:nvPr/>
        </p:nvSpPr>
        <p:spPr>
          <a:xfrm>
            <a:off x="7061200" y="6045200"/>
            <a:ext cx="2717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entrega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resolve?</a:t>
            </a:r>
            <a:endParaRPr lang="en-US" sz="1050" dirty="0"/>
          </a:p>
        </p:txBody>
      </p:sp>
      <p:sp>
        <p:nvSpPr>
          <p:cNvPr id="40" name="P22-E038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Árvore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demonstrativa.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escolha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exige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análise;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combinar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papéis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claros.</a:t>
            </a:r>
            <a:endParaRPr lang="en-US" sz="88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23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23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23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23</a:t>
            </a:r>
            <a:endParaRPr lang="en-US" sz="830" dirty="0"/>
          </a:p>
        </p:txBody>
      </p:sp>
      <p:sp>
        <p:nvSpPr>
          <p:cNvPr id="5" name="P23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FLUXOGRAMA</a:t>
            </a:r>
            <a:endParaRPr lang="en-US" sz="830" dirty="0"/>
          </a:p>
        </p:txBody>
      </p:sp>
      <p:sp>
        <p:nvSpPr>
          <p:cNvPr id="6" name="P23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oportunidade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avança?</a:t>
            </a:r>
            <a:endParaRPr lang="en-US" sz="2900" dirty="0"/>
          </a:p>
        </p:txBody>
      </p:sp>
      <p:sp>
        <p:nvSpPr>
          <p:cNvPr id="7" name="P23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percurso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ilustrativo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oportunidade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distribuidor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alimentos.</a:t>
            </a:r>
            <a:endParaRPr lang="en-US" sz="1150" dirty="0"/>
          </a:p>
        </p:txBody>
      </p:sp>
      <p:sp>
        <p:nvSpPr>
          <p:cNvPr id="8" name="P23-E006"/>
          <p:cNvSpPr/>
          <p:nvPr/>
        </p:nvSpPr>
        <p:spPr>
          <a:xfrm>
            <a:off x="609600" y="3175000"/>
            <a:ext cx="1270000" cy="1079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23-E007"/>
          <p:cNvSpPr/>
          <p:nvPr/>
        </p:nvSpPr>
        <p:spPr>
          <a:xfrm>
            <a:off x="762000" y="3327400"/>
            <a:ext cx="965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Contato</a:t>
            </a:r>
            <a:endParaRPr lang="en-US" sz="1300" dirty="0"/>
          </a:p>
        </p:txBody>
      </p:sp>
      <p:sp>
        <p:nvSpPr>
          <p:cNvPr id="10" name="P23-E008"/>
          <p:cNvSpPr/>
          <p:nvPr/>
        </p:nvSpPr>
        <p:spPr>
          <a:xfrm>
            <a:off x="762000" y="3600069"/>
            <a:ext cx="965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cliente.</a:t>
            </a:r>
            <a:endParaRPr lang="en-US" sz="1050" dirty="0"/>
          </a:p>
        </p:txBody>
      </p:sp>
      <p:sp>
        <p:nvSpPr>
          <p:cNvPr id="11" name="P23-E009"/>
          <p:cNvSpPr/>
          <p:nvPr/>
        </p:nvSpPr>
        <p:spPr>
          <a:xfrm>
            <a:off x="2133600" y="3124200"/>
            <a:ext cx="1092200" cy="1181100"/>
          </a:xfrm>
          <a:prstGeom prst="diamond">
            <a:avLst/>
          </a:prstGeom>
          <a:solidFill>
            <a:srgbClr val="F4DFE2"/>
          </a:solidFill>
          <a:ln w="8890">
            <a:solidFill>
              <a:srgbClr val="75233C"/>
            </a:solidFill>
            <a:prstDash val="solid"/>
          </a:ln>
        </p:spPr>
      </p:sp>
      <p:sp>
        <p:nvSpPr>
          <p:cNvPr id="12" name="P23-E010"/>
          <p:cNvSpPr/>
          <p:nvPr/>
        </p:nvSpPr>
        <p:spPr>
          <a:xfrm>
            <a:off x="2270125" y="3635407"/>
            <a:ext cx="81915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4D18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Aderência?</a:t>
            </a:r>
            <a:endParaRPr lang="en-US" sz="1050" dirty="0"/>
          </a:p>
        </p:txBody>
      </p:sp>
      <p:sp>
        <p:nvSpPr>
          <p:cNvPr id="13" name="P23-E011"/>
          <p:cNvSpPr/>
          <p:nvPr/>
        </p:nvSpPr>
        <p:spPr>
          <a:xfrm>
            <a:off x="3479800" y="3175000"/>
            <a:ext cx="1752600" cy="1079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4" name="P23-E012"/>
          <p:cNvSpPr/>
          <p:nvPr/>
        </p:nvSpPr>
        <p:spPr>
          <a:xfrm>
            <a:off x="3632200" y="3327400"/>
            <a:ext cx="1447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</a:t>
            </a:r>
            <a:endParaRPr lang="en-US" sz="1300" dirty="0"/>
          </a:p>
        </p:txBody>
      </p:sp>
      <p:sp>
        <p:nvSpPr>
          <p:cNvPr id="15" name="P23-E013"/>
          <p:cNvSpPr/>
          <p:nvPr/>
        </p:nvSpPr>
        <p:spPr>
          <a:xfrm>
            <a:off x="3632200" y="3600069"/>
            <a:ext cx="14478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Necessidade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interlocutores.</a:t>
            </a:r>
            <a:endParaRPr lang="en-US" sz="1050" dirty="0"/>
          </a:p>
        </p:txBody>
      </p:sp>
      <p:sp>
        <p:nvSpPr>
          <p:cNvPr id="16" name="P23-E014"/>
          <p:cNvSpPr/>
          <p:nvPr/>
        </p:nvSpPr>
        <p:spPr>
          <a:xfrm>
            <a:off x="5486400" y="3124200"/>
            <a:ext cx="1092200" cy="1181100"/>
          </a:xfrm>
          <a:prstGeom prst="diamond">
            <a:avLst/>
          </a:prstGeom>
          <a:solidFill>
            <a:srgbClr val="F4DFE2"/>
          </a:solidFill>
          <a:ln w="8890">
            <a:solidFill>
              <a:srgbClr val="75233C"/>
            </a:solidFill>
            <a:prstDash val="solid"/>
          </a:ln>
        </p:spPr>
      </p:sp>
      <p:sp>
        <p:nvSpPr>
          <p:cNvPr id="17" name="P23-E015"/>
          <p:cNvSpPr/>
          <p:nvPr/>
        </p:nvSpPr>
        <p:spPr>
          <a:xfrm>
            <a:off x="5622925" y="3635407"/>
            <a:ext cx="81915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4D182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Pronto?</a:t>
            </a:r>
            <a:endParaRPr lang="en-US" sz="1050" dirty="0"/>
          </a:p>
        </p:txBody>
      </p:sp>
      <p:sp>
        <p:nvSpPr>
          <p:cNvPr id="18" name="P23-E016"/>
          <p:cNvSpPr/>
          <p:nvPr/>
        </p:nvSpPr>
        <p:spPr>
          <a:xfrm>
            <a:off x="6832600" y="3175000"/>
            <a:ext cx="1498600" cy="1079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P23-E017"/>
          <p:cNvSpPr/>
          <p:nvPr/>
        </p:nvSpPr>
        <p:spPr>
          <a:xfrm>
            <a:off x="6985000" y="3327400"/>
            <a:ext cx="1193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</a:t>
            </a:r>
            <a:endParaRPr lang="en-US" sz="1300" dirty="0"/>
          </a:p>
        </p:txBody>
      </p:sp>
      <p:sp>
        <p:nvSpPr>
          <p:cNvPr id="20" name="P23-E018"/>
          <p:cNvSpPr/>
          <p:nvPr/>
        </p:nvSpPr>
        <p:spPr>
          <a:xfrm>
            <a:off x="6985000" y="3600069"/>
            <a:ext cx="11938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escopo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condições.</a:t>
            </a:r>
            <a:endParaRPr lang="en-US" sz="1050" dirty="0"/>
          </a:p>
        </p:txBody>
      </p:sp>
      <p:sp>
        <p:nvSpPr>
          <p:cNvPr id="21" name="P23-E019"/>
          <p:cNvSpPr/>
          <p:nvPr/>
        </p:nvSpPr>
        <p:spPr>
          <a:xfrm>
            <a:off x="8559800" y="3175000"/>
            <a:ext cx="1524000" cy="1079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P23-E020"/>
          <p:cNvSpPr/>
          <p:nvPr/>
        </p:nvSpPr>
        <p:spPr>
          <a:xfrm>
            <a:off x="8712200" y="3327400"/>
            <a:ext cx="1219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</a:t>
            </a:r>
            <a:endParaRPr lang="en-US" sz="1300" dirty="0"/>
          </a:p>
        </p:txBody>
      </p:sp>
      <p:sp>
        <p:nvSpPr>
          <p:cNvPr id="23" name="P23-E021"/>
          <p:cNvSpPr/>
          <p:nvPr/>
        </p:nvSpPr>
        <p:spPr>
          <a:xfrm>
            <a:off x="8712200" y="3600069"/>
            <a:ext cx="1219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Alinhar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passo.</a:t>
            </a:r>
            <a:endParaRPr lang="en-US" sz="1050" dirty="0"/>
          </a:p>
        </p:txBody>
      </p:sp>
      <p:sp>
        <p:nvSpPr>
          <p:cNvPr id="24" name="P23-E022-segment1"/>
          <p:cNvSpPr/>
          <p:nvPr/>
        </p:nvSpPr>
        <p:spPr>
          <a:xfrm>
            <a:off x="1879600" y="3714750"/>
            <a:ext cx="2540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5" name="P23-E023-segment1"/>
          <p:cNvSpPr/>
          <p:nvPr/>
        </p:nvSpPr>
        <p:spPr>
          <a:xfrm>
            <a:off x="3225800" y="3714750"/>
            <a:ext cx="2540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6" name="P23-E024-segment1"/>
          <p:cNvSpPr/>
          <p:nvPr/>
        </p:nvSpPr>
        <p:spPr>
          <a:xfrm>
            <a:off x="5232400" y="3714750"/>
            <a:ext cx="2540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7" name="P23-E025-segment1"/>
          <p:cNvSpPr/>
          <p:nvPr/>
        </p:nvSpPr>
        <p:spPr>
          <a:xfrm>
            <a:off x="6578600" y="3714750"/>
            <a:ext cx="2540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8" name="P23-E026-segment1"/>
          <p:cNvSpPr/>
          <p:nvPr/>
        </p:nvSpPr>
        <p:spPr>
          <a:xfrm>
            <a:off x="8331200" y="3714750"/>
            <a:ext cx="2286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29" name="P23-E027"/>
          <p:cNvSpPr/>
          <p:nvPr/>
        </p:nvSpPr>
        <p:spPr>
          <a:xfrm>
            <a:off x="3251200" y="3429000"/>
            <a:ext cx="330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</a:t>
            </a:r>
            <a:endParaRPr lang="en-US" sz="1050" dirty="0"/>
          </a:p>
        </p:txBody>
      </p:sp>
      <p:sp>
        <p:nvSpPr>
          <p:cNvPr id="30" name="P23-E028"/>
          <p:cNvSpPr/>
          <p:nvPr/>
        </p:nvSpPr>
        <p:spPr>
          <a:xfrm>
            <a:off x="6604000" y="3429000"/>
            <a:ext cx="330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Sim</a:t>
            </a:r>
            <a:endParaRPr lang="en-US" sz="1050" dirty="0"/>
          </a:p>
        </p:txBody>
      </p:sp>
      <p:sp>
        <p:nvSpPr>
          <p:cNvPr id="31" name="P23-E029-segment1"/>
          <p:cNvSpPr/>
          <p:nvPr/>
        </p:nvSpPr>
        <p:spPr>
          <a:xfrm>
            <a:off x="2679700" y="4305300"/>
            <a:ext cx="0" cy="9525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32" name="P23-E030"/>
          <p:cNvSpPr/>
          <p:nvPr/>
        </p:nvSpPr>
        <p:spPr>
          <a:xfrm>
            <a:off x="2781300" y="4546600"/>
            <a:ext cx="533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</a:t>
            </a:r>
            <a:endParaRPr lang="en-US" sz="1050" dirty="0"/>
          </a:p>
        </p:txBody>
      </p:sp>
      <p:sp>
        <p:nvSpPr>
          <p:cNvPr id="33" name="P23-E031"/>
          <p:cNvSpPr/>
          <p:nvPr/>
        </p:nvSpPr>
        <p:spPr>
          <a:xfrm>
            <a:off x="1917700" y="5257800"/>
            <a:ext cx="15240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4" name="P23-E032"/>
          <p:cNvSpPr/>
          <p:nvPr/>
        </p:nvSpPr>
        <p:spPr>
          <a:xfrm>
            <a:off x="2070100" y="5410200"/>
            <a:ext cx="1219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Encerrar</a:t>
            </a:r>
            <a:endParaRPr lang="en-US" sz="1300" dirty="0"/>
          </a:p>
        </p:txBody>
      </p:sp>
      <p:sp>
        <p:nvSpPr>
          <p:cNvPr id="35" name="P23-E033"/>
          <p:cNvSpPr/>
          <p:nvPr/>
        </p:nvSpPr>
        <p:spPr>
          <a:xfrm>
            <a:off x="2070100" y="5682869"/>
            <a:ext cx="1219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Registrar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motivo.</a:t>
            </a:r>
            <a:endParaRPr lang="en-US" sz="1050" dirty="0"/>
          </a:p>
        </p:txBody>
      </p:sp>
      <p:sp>
        <p:nvSpPr>
          <p:cNvPr id="36" name="P23-E034-segment1"/>
          <p:cNvSpPr/>
          <p:nvPr/>
        </p:nvSpPr>
        <p:spPr>
          <a:xfrm>
            <a:off x="6032500" y="4305300"/>
            <a:ext cx="0" cy="9525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37" name="P23-E035"/>
          <p:cNvSpPr/>
          <p:nvPr/>
        </p:nvSpPr>
        <p:spPr>
          <a:xfrm>
            <a:off x="6134100" y="4546600"/>
            <a:ext cx="533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Não</a:t>
            </a:r>
            <a:endParaRPr lang="en-US" sz="1050" dirty="0"/>
          </a:p>
        </p:txBody>
      </p:sp>
      <p:sp>
        <p:nvSpPr>
          <p:cNvPr id="38" name="P23-E036"/>
          <p:cNvSpPr/>
          <p:nvPr/>
        </p:nvSpPr>
        <p:spPr>
          <a:xfrm>
            <a:off x="5194300" y="5257800"/>
            <a:ext cx="1689100" cy="10160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9" name="P23-E037"/>
          <p:cNvSpPr/>
          <p:nvPr/>
        </p:nvSpPr>
        <p:spPr>
          <a:xfrm>
            <a:off x="5346700" y="5410200"/>
            <a:ext cx="13843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Complementar</a:t>
            </a:r>
            <a:endParaRPr lang="en-US" sz="1300" dirty="0"/>
          </a:p>
        </p:txBody>
      </p:sp>
      <p:sp>
        <p:nvSpPr>
          <p:cNvPr id="40" name="P23-E038"/>
          <p:cNvSpPr/>
          <p:nvPr/>
        </p:nvSpPr>
        <p:spPr>
          <a:xfrm>
            <a:off x="5346700" y="5682869"/>
            <a:ext cx="13843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Informações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alinhamento.</a:t>
            </a:r>
            <a:endParaRPr lang="en-US" sz="1050" dirty="0"/>
          </a:p>
        </p:txBody>
      </p:sp>
      <p:sp>
        <p:nvSpPr>
          <p:cNvPr id="41" name="P23-E039-segment1"/>
          <p:cNvSpPr/>
          <p:nvPr/>
        </p:nvSpPr>
        <p:spPr>
          <a:xfrm flipH="1">
            <a:off x="4356100" y="5765800"/>
            <a:ext cx="838200" cy="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none"/>
          </a:ln>
        </p:spPr>
      </p:sp>
      <p:sp>
        <p:nvSpPr>
          <p:cNvPr id="42" name="P23-E039-segment2"/>
          <p:cNvSpPr/>
          <p:nvPr/>
        </p:nvSpPr>
        <p:spPr>
          <a:xfrm flipV="1">
            <a:off x="4356100" y="4254500"/>
            <a:ext cx="0" cy="1511300"/>
          </a:xfrm>
          <a:prstGeom prst="line">
            <a:avLst/>
          </a:prstGeom>
          <a:noFill/>
          <a:ln w="10160">
            <a:solidFill>
              <a:srgbClr val="75233C"/>
            </a:solidFill>
            <a:prstDash val="solid"/>
            <a:headEnd type="none"/>
            <a:tailEnd type="triangle"/>
          </a:ln>
        </p:spPr>
      </p:sp>
      <p:sp>
        <p:nvSpPr>
          <p:cNvPr id="43" name="P23-E040"/>
          <p:cNvSpPr/>
          <p:nvPr/>
        </p:nvSpPr>
        <p:spPr>
          <a:xfrm>
            <a:off x="3632200" y="5892800"/>
            <a:ext cx="1422400" cy="3253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Retornar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313"/>
              </a:lnSpc>
              <a:buNone/>
            </a:pPr>
            <a:endParaRPr lang="en-US" sz="1050" dirty="0"/>
          </a:p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validação</a:t>
            </a:r>
            <a:endParaRPr lang="en-US" sz="1050" dirty="0"/>
          </a:p>
        </p:txBody>
      </p:sp>
      <p:sp>
        <p:nvSpPr>
          <p:cNvPr id="44" name="P23-E041"/>
          <p:cNvSpPr/>
          <p:nvPr/>
        </p:nvSpPr>
        <p:spPr>
          <a:xfrm>
            <a:off x="7340600" y="5257800"/>
            <a:ext cx="2743200" cy="5827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Cada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avanço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pede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próximo</a:t>
            </a:r>
            <a:pPr algn="l" indent="0" marL="0">
              <a:lnSpc>
                <a:spcPts val="1610"/>
              </a:lnSpc>
              <a:buNone/>
            </a:pPr>
            <a:endParaRPr lang="en-US" sz="1150" dirty="0"/>
          </a:p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passo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combinado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610"/>
              </a:lnSpc>
              <a:buNone/>
            </a:pPr>
            <a:endParaRPr lang="en-US" sz="1150" dirty="0"/>
          </a:p>
          <a:p>
            <a:pPr algn="l" indent="0" marL="0">
              <a:lnSpc>
                <a:spcPts val="1610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interlocutores.</a:t>
            </a:r>
            <a:endParaRPr lang="en-US" sz="1150" dirty="0"/>
          </a:p>
        </p:txBody>
      </p:sp>
      <p:sp>
        <p:nvSpPr>
          <p:cNvPr id="45" name="P23-E042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discussão.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critérios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aderência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prontidão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devem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definidos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cliente.</a:t>
            </a:r>
            <a:endParaRPr lang="en-US" sz="8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26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26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26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26</a:t>
            </a:r>
            <a:endParaRPr lang="en-US" sz="830" dirty="0"/>
          </a:p>
        </p:txBody>
      </p:sp>
      <p:sp>
        <p:nvSpPr>
          <p:cNvPr id="5" name="P26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MOCKUP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PÁGINA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endParaRPr lang="en-US" sz="830" dirty="0"/>
          </a:p>
        </p:txBody>
      </p:sp>
      <p:sp>
        <p:nvSpPr>
          <p:cNvPr id="6" name="P26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caber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página.</a:t>
            </a:r>
            <a:endParaRPr lang="en-US" sz="2900" dirty="0"/>
          </a:p>
        </p:txBody>
      </p:sp>
      <p:sp>
        <p:nvSpPr>
          <p:cNvPr id="7" name="P26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peça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legível: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oferece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seguida.</a:t>
            </a:r>
            <a:endParaRPr lang="en-US" sz="1150" dirty="0"/>
          </a:p>
        </p:txBody>
      </p:sp>
      <p:sp>
        <p:nvSpPr>
          <p:cNvPr id="8" name="P26-E006"/>
          <p:cNvSpPr/>
          <p:nvPr/>
        </p:nvSpPr>
        <p:spPr>
          <a:xfrm>
            <a:off x="609600" y="2730500"/>
            <a:ext cx="26289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Público</a:t>
            </a:r>
            <a:endParaRPr lang="en-US" sz="1300" dirty="0"/>
          </a:p>
        </p:txBody>
      </p:sp>
      <p:sp>
        <p:nvSpPr>
          <p:cNvPr id="9" name="P26-E007"/>
          <p:cNvSpPr/>
          <p:nvPr/>
        </p:nvSpPr>
        <p:spPr>
          <a:xfrm>
            <a:off x="609600" y="3060700"/>
            <a:ext cx="26289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Compradores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regional.</a:t>
            </a:r>
            <a:endParaRPr lang="en-US" sz="1150" dirty="0"/>
          </a:p>
        </p:txBody>
      </p:sp>
      <p:sp>
        <p:nvSpPr>
          <p:cNvPr id="10" name="P26-E008"/>
          <p:cNvSpPr/>
          <p:nvPr/>
        </p:nvSpPr>
        <p:spPr>
          <a:xfrm>
            <a:off x="609600" y="4127500"/>
            <a:ext cx="26289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Evidência</a:t>
            </a:r>
            <a:endParaRPr lang="en-US" sz="1300" dirty="0"/>
          </a:p>
        </p:txBody>
      </p:sp>
      <p:sp>
        <p:nvSpPr>
          <p:cNvPr id="11" name="P26-E009"/>
          <p:cNvSpPr/>
          <p:nvPr/>
        </p:nvSpPr>
        <p:spPr>
          <a:xfrm>
            <a:off x="609600" y="4457700"/>
            <a:ext cx="26289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Especificações,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origem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informação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capacidade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confirmar.</a:t>
            </a:r>
            <a:endParaRPr lang="en-US" sz="1150" dirty="0"/>
          </a:p>
        </p:txBody>
      </p:sp>
      <p:sp>
        <p:nvSpPr>
          <p:cNvPr id="12" name="P26-E010"/>
          <p:cNvSpPr/>
          <p:nvPr/>
        </p:nvSpPr>
        <p:spPr>
          <a:xfrm>
            <a:off x="609600" y="5626100"/>
            <a:ext cx="26289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Ação</a:t>
            </a:r>
            <a:endParaRPr lang="en-US" sz="1300" dirty="0"/>
          </a:p>
        </p:txBody>
      </p:sp>
      <p:sp>
        <p:nvSpPr>
          <p:cNvPr id="13" name="P26-E011"/>
          <p:cNvSpPr/>
          <p:nvPr/>
        </p:nvSpPr>
        <p:spPr>
          <a:xfrm>
            <a:off x="609600" y="5956300"/>
            <a:ext cx="26289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sobre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portfólio,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requisitos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atendimento.</a:t>
            </a:r>
            <a:endParaRPr lang="en-US" sz="1150" dirty="0"/>
          </a:p>
        </p:txBody>
      </p:sp>
      <p:sp>
        <p:nvSpPr>
          <p:cNvPr id="14" name="P26-E012"/>
          <p:cNvSpPr/>
          <p:nvPr/>
        </p:nvSpPr>
        <p:spPr>
          <a:xfrm>
            <a:off x="3632200" y="2565400"/>
            <a:ext cx="6451600" cy="4025900"/>
          </a:xfrm>
          <a:prstGeom prst="rect">
            <a:avLst/>
          </a:prstGeom>
          <a:solidFill>
            <a:srgbClr val="FFFFFF"/>
          </a:solidFill>
          <a:ln w="7620">
            <a:solidFill>
              <a:srgbClr val="CCD0D4"/>
            </a:solidFill>
            <a:prstDash val="solid"/>
          </a:ln>
        </p:spPr>
      </p:sp>
      <p:sp>
        <p:nvSpPr>
          <p:cNvPr id="15" name="P26-E013"/>
          <p:cNvSpPr/>
          <p:nvPr/>
        </p:nvSpPr>
        <p:spPr>
          <a:xfrm>
            <a:off x="3632200" y="2565400"/>
            <a:ext cx="6451600" cy="4191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P26-E014"/>
          <p:cNvSpPr/>
          <p:nvPr/>
        </p:nvSpPr>
        <p:spPr>
          <a:xfrm>
            <a:off x="3860800" y="2692400"/>
            <a:ext cx="5588000" cy="1269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34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INDÚSTRIA</a:t>
            </a:r>
            <a:pPr algn="l" indent="0" marL="0">
              <a:lnSpc>
                <a:spcPts val="1134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34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pPr algn="l" indent="0" marL="0">
              <a:lnSpc>
                <a:spcPts val="1134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B2B</a:t>
            </a:r>
            <a:endParaRPr lang="en-US" sz="840" dirty="0"/>
          </a:p>
        </p:txBody>
      </p:sp>
      <p:sp>
        <p:nvSpPr>
          <p:cNvPr id="17" name="P26-E015"/>
          <p:cNvSpPr/>
          <p:nvPr/>
        </p:nvSpPr>
        <p:spPr>
          <a:xfrm>
            <a:off x="3860800" y="3200400"/>
            <a:ext cx="5930900" cy="7818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943"/>
              </a:lnSpc>
              <a:buNone/>
            </a:pPr>
            <a:r>
              <a:rPr lang="en-US" sz="27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Alimentos</a:t>
            </a:r>
            <a:pPr algn="l" indent="0" marL="0">
              <a:lnSpc>
                <a:spcPts val="2943"/>
              </a:lnSpc>
              <a:buNone/>
            </a:pPr>
            <a:r>
              <a:rPr lang="en-US" sz="27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embalados</a:t>
            </a:r>
            <a:pPr algn="l" indent="0" marL="0">
              <a:lnSpc>
                <a:spcPts val="2943"/>
              </a:lnSpc>
              <a:buNone/>
            </a:pPr>
            <a:endParaRPr lang="en-US" sz="2700" dirty="0"/>
          </a:p>
          <a:p>
            <a:pPr algn="l" indent="0" marL="0">
              <a:lnSpc>
                <a:spcPts val="2943"/>
              </a:lnSpc>
              <a:buNone/>
            </a:pPr>
            <a:r>
              <a:rPr lang="en-US" sz="27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</a:t>
            </a:r>
            <a:pPr algn="l" indent="0" marL="0">
              <a:lnSpc>
                <a:spcPts val="2943"/>
              </a:lnSpc>
              <a:buNone/>
            </a:pPr>
            <a:r>
              <a:rPr lang="en-US" sz="27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distribuição.</a:t>
            </a:r>
            <a:endParaRPr lang="en-US" sz="2700" dirty="0"/>
          </a:p>
        </p:txBody>
      </p:sp>
      <p:sp>
        <p:nvSpPr>
          <p:cNvPr id="18" name="P26-E016"/>
          <p:cNvSpPr/>
          <p:nvPr/>
        </p:nvSpPr>
        <p:spPr>
          <a:xfrm>
            <a:off x="3860800" y="4140200"/>
            <a:ext cx="5918200" cy="3709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conforme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portfólio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distribuidor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requisitos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seu</a:t>
            </a:r>
            <a:pPr algn="l" indent="0" marL="0">
              <a:lnSpc>
                <a:spcPts val="1553"/>
              </a:lnSpc>
              <a:buNone/>
            </a:pPr>
            <a:endParaRPr lang="en-US" sz="1150" dirty="0"/>
          </a:p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mercado.</a:t>
            </a:r>
            <a:endParaRPr lang="en-US" sz="1150" dirty="0"/>
          </a:p>
        </p:txBody>
      </p:sp>
      <p:sp>
        <p:nvSpPr>
          <p:cNvPr id="19" name="P26-E017-segment1"/>
          <p:cNvSpPr/>
          <p:nvPr/>
        </p:nvSpPr>
        <p:spPr>
          <a:xfrm>
            <a:off x="3860800" y="4800600"/>
            <a:ext cx="18161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0" name="P26-E018"/>
          <p:cNvSpPr/>
          <p:nvPr/>
        </p:nvSpPr>
        <p:spPr>
          <a:xfrm>
            <a:off x="3860800" y="4940300"/>
            <a:ext cx="18161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endParaRPr lang="en-US" sz="1150" dirty="0"/>
          </a:p>
        </p:txBody>
      </p:sp>
      <p:sp>
        <p:nvSpPr>
          <p:cNvPr id="21" name="P26-E019"/>
          <p:cNvSpPr/>
          <p:nvPr/>
        </p:nvSpPr>
        <p:spPr>
          <a:xfrm>
            <a:off x="3860800" y="5270500"/>
            <a:ext cx="18161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Especificações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endParaRPr lang="en-US" sz="1050" dirty="0"/>
          </a:p>
        </p:txBody>
      </p:sp>
      <p:sp>
        <p:nvSpPr>
          <p:cNvPr id="22" name="P26-E020-segment1"/>
          <p:cNvSpPr/>
          <p:nvPr/>
        </p:nvSpPr>
        <p:spPr>
          <a:xfrm>
            <a:off x="5867400" y="4800600"/>
            <a:ext cx="18161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3" name="P26-E021"/>
          <p:cNvSpPr/>
          <p:nvPr/>
        </p:nvSpPr>
        <p:spPr>
          <a:xfrm>
            <a:off x="5867400" y="4940300"/>
            <a:ext cx="18161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Atendimento</a:t>
            </a:r>
            <a:endParaRPr lang="en-US" sz="1150" dirty="0"/>
          </a:p>
        </p:txBody>
      </p:sp>
      <p:sp>
        <p:nvSpPr>
          <p:cNvPr id="24" name="P26-E022"/>
          <p:cNvSpPr/>
          <p:nvPr/>
        </p:nvSpPr>
        <p:spPr>
          <a:xfrm>
            <a:off x="5867400" y="5270500"/>
            <a:ext cx="18161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lote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validar</a:t>
            </a:r>
            <a:endParaRPr lang="en-US" sz="1050" dirty="0"/>
          </a:p>
        </p:txBody>
      </p:sp>
      <p:sp>
        <p:nvSpPr>
          <p:cNvPr id="25" name="P26-E023-segment1"/>
          <p:cNvSpPr/>
          <p:nvPr/>
        </p:nvSpPr>
        <p:spPr>
          <a:xfrm>
            <a:off x="7874000" y="4800600"/>
            <a:ext cx="18161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6" name="P26-E024"/>
          <p:cNvSpPr/>
          <p:nvPr/>
        </p:nvSpPr>
        <p:spPr>
          <a:xfrm>
            <a:off x="7874000" y="4940300"/>
            <a:ext cx="18161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150" dirty="0"/>
          </a:p>
        </p:txBody>
      </p:sp>
      <p:sp>
        <p:nvSpPr>
          <p:cNvPr id="27" name="P26-E025"/>
          <p:cNvSpPr/>
          <p:nvPr/>
        </p:nvSpPr>
        <p:spPr>
          <a:xfrm>
            <a:off x="7874000" y="5270500"/>
            <a:ext cx="18161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alinhar</a:t>
            </a:r>
            <a:endParaRPr lang="en-US" sz="1050" dirty="0"/>
          </a:p>
        </p:txBody>
      </p:sp>
      <p:sp>
        <p:nvSpPr>
          <p:cNvPr id="28" name="P26-E026"/>
          <p:cNvSpPr/>
          <p:nvPr/>
        </p:nvSpPr>
        <p:spPr>
          <a:xfrm>
            <a:off x="3860800" y="6057900"/>
            <a:ext cx="3035300" cy="342900"/>
          </a:xfrm>
          <a:prstGeom prst="rect">
            <a:avLst/>
          </a:prstGeom>
          <a:solidFill>
            <a:srgbClr val="7523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P26-E027"/>
          <p:cNvSpPr/>
          <p:nvPr/>
        </p:nvSpPr>
        <p:spPr>
          <a:xfrm>
            <a:off x="4000500" y="6146800"/>
            <a:ext cx="2730500" cy="14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Converse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sobre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sua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demanda</a:t>
            </a:r>
            <a:endParaRPr lang="en-US" sz="940" dirty="0"/>
          </a:p>
        </p:txBody>
      </p:sp>
      <p:sp>
        <p:nvSpPr>
          <p:cNvPr id="30" name="P26-E028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Mockup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frontal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conteúdo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demonstrativo.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indústria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é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mesmo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páginas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27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28.</a:t>
            </a:r>
            <a:endParaRPr lang="en-US" sz="8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27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27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27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27</a:t>
            </a:r>
            <a:endParaRPr lang="en-US" sz="830" dirty="0"/>
          </a:p>
        </p:txBody>
      </p:sp>
      <p:sp>
        <p:nvSpPr>
          <p:cNvPr id="5" name="P27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SLIDE</a:t>
            </a:r>
            <a:endParaRPr lang="en-US" sz="830" dirty="0"/>
          </a:p>
        </p:txBody>
      </p:sp>
      <p:sp>
        <p:nvSpPr>
          <p:cNvPr id="6" name="P27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orientar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decisão.</a:t>
            </a:r>
            <a:endParaRPr lang="en-US" sz="2900" dirty="0"/>
          </a:p>
        </p:txBody>
      </p:sp>
      <p:sp>
        <p:nvSpPr>
          <p:cNvPr id="7" name="P27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slide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objetivo,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solicitada,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conteúdo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escala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legível.</a:t>
            </a:r>
            <a:endParaRPr lang="en-US" sz="1150" dirty="0"/>
          </a:p>
        </p:txBody>
      </p:sp>
      <p:sp>
        <p:nvSpPr>
          <p:cNvPr id="8" name="P27-E006"/>
          <p:cNvSpPr/>
          <p:nvPr/>
        </p:nvSpPr>
        <p:spPr>
          <a:xfrm>
            <a:off x="609600" y="2768600"/>
            <a:ext cx="26035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Função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slide</a:t>
            </a:r>
            <a:endParaRPr lang="en-US" sz="1300" dirty="0"/>
          </a:p>
        </p:txBody>
      </p:sp>
      <p:sp>
        <p:nvSpPr>
          <p:cNvPr id="9" name="P27-E007"/>
          <p:cNvSpPr/>
          <p:nvPr/>
        </p:nvSpPr>
        <p:spPr>
          <a:xfrm>
            <a:off x="609600" y="3098800"/>
            <a:ext cx="26035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comprador.</a:t>
            </a:r>
            <a:endParaRPr lang="en-US" sz="1150" dirty="0"/>
          </a:p>
        </p:txBody>
      </p:sp>
      <p:sp>
        <p:nvSpPr>
          <p:cNvPr id="10" name="P27-E008"/>
          <p:cNvSpPr/>
          <p:nvPr/>
        </p:nvSpPr>
        <p:spPr>
          <a:xfrm>
            <a:off x="609600" y="4152900"/>
            <a:ext cx="26035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Decisão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solicitada</a:t>
            </a:r>
            <a:endParaRPr lang="en-US" sz="1300" dirty="0"/>
          </a:p>
        </p:txBody>
      </p:sp>
      <p:sp>
        <p:nvSpPr>
          <p:cNvPr id="11" name="P27-E009"/>
          <p:cNvSpPr/>
          <p:nvPr/>
        </p:nvSpPr>
        <p:spPr>
          <a:xfrm>
            <a:off x="609600" y="4483100"/>
            <a:ext cx="26035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aderência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análise.</a:t>
            </a:r>
            <a:endParaRPr lang="en-US" sz="1150" dirty="0"/>
          </a:p>
        </p:txBody>
      </p:sp>
      <p:sp>
        <p:nvSpPr>
          <p:cNvPr id="12" name="P27-E010"/>
          <p:cNvSpPr/>
          <p:nvPr/>
        </p:nvSpPr>
        <p:spPr>
          <a:xfrm>
            <a:off x="3632200" y="2628900"/>
            <a:ext cx="6451600" cy="3949700"/>
          </a:xfrm>
          <a:prstGeom prst="rect">
            <a:avLst/>
          </a:prstGeom>
          <a:solidFill>
            <a:srgbClr val="FFFFFF"/>
          </a:solidFill>
          <a:ln w="7620">
            <a:solidFill>
              <a:srgbClr val="CCD0D4"/>
            </a:solidFill>
            <a:prstDash val="solid"/>
          </a:ln>
        </p:spPr>
      </p:sp>
      <p:sp>
        <p:nvSpPr>
          <p:cNvPr id="13" name="P27-E011"/>
          <p:cNvSpPr/>
          <p:nvPr/>
        </p:nvSpPr>
        <p:spPr>
          <a:xfrm>
            <a:off x="3898900" y="2882900"/>
            <a:ext cx="5918200" cy="1239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ENTRADA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</a:t>
            </a:r>
            <a:pPr algn="l" indent="0" marL="0">
              <a:lnSpc>
                <a:spcPts val="1107"/>
              </a:lnSpc>
              <a:buNone/>
            </a:pPr>
            <a:r>
              <a:rPr lang="en-US" sz="82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</a:t>
            </a:r>
            <a:endParaRPr lang="en-US" sz="820" dirty="0"/>
          </a:p>
        </p:txBody>
      </p:sp>
      <p:sp>
        <p:nvSpPr>
          <p:cNvPr id="14" name="P27-E012"/>
          <p:cNvSpPr/>
          <p:nvPr/>
        </p:nvSpPr>
        <p:spPr>
          <a:xfrm>
            <a:off x="3898900" y="3327400"/>
            <a:ext cx="5803900" cy="8107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052"/>
              </a:lnSpc>
              <a:buNone/>
            </a:pPr>
            <a:r>
              <a:rPr lang="en-US" sz="28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Entrada</a:t>
            </a:r>
            <a:pPr algn="l" indent="0" marL="0">
              <a:lnSpc>
                <a:spcPts val="3052"/>
              </a:lnSpc>
              <a:buNone/>
            </a:pPr>
            <a:r>
              <a:rPr lang="en-US" sz="28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via</a:t>
            </a:r>
            <a:pPr algn="l" indent="0" marL="0">
              <a:lnSpc>
                <a:spcPts val="3052"/>
              </a:lnSpc>
              <a:buNone/>
            </a:pPr>
            <a:endParaRPr lang="en-US" sz="2800" dirty="0"/>
          </a:p>
          <a:p>
            <a:pPr algn="l" indent="0" marL="0">
              <a:lnSpc>
                <a:spcPts val="3052"/>
              </a:lnSpc>
              <a:buNone/>
            </a:pPr>
            <a:r>
              <a:rPr lang="en-US" sz="28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distribuição</a:t>
            </a:r>
            <a:pPr algn="l" indent="0" marL="0">
              <a:lnSpc>
                <a:spcPts val="3052"/>
              </a:lnSpc>
              <a:buNone/>
            </a:pPr>
            <a:r>
              <a:rPr lang="en-US" sz="28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regional.</a:t>
            </a:r>
            <a:endParaRPr lang="en-US" sz="2800" dirty="0"/>
          </a:p>
        </p:txBody>
      </p:sp>
      <p:sp>
        <p:nvSpPr>
          <p:cNvPr id="15" name="P27-E013-segment1"/>
          <p:cNvSpPr/>
          <p:nvPr/>
        </p:nvSpPr>
        <p:spPr>
          <a:xfrm>
            <a:off x="3898900" y="4648200"/>
            <a:ext cx="1790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6" name="P27-E014"/>
          <p:cNvSpPr/>
          <p:nvPr/>
        </p:nvSpPr>
        <p:spPr>
          <a:xfrm>
            <a:off x="3898900" y="4864100"/>
            <a:ext cx="17907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</a:t>
            </a:r>
            <a:endParaRPr lang="en-US" sz="1300" dirty="0"/>
          </a:p>
        </p:txBody>
      </p:sp>
      <p:sp>
        <p:nvSpPr>
          <p:cNvPr id="17" name="P27-E015"/>
          <p:cNvSpPr/>
          <p:nvPr/>
        </p:nvSpPr>
        <p:spPr>
          <a:xfrm>
            <a:off x="3898900" y="5295900"/>
            <a:ext cx="1790700" cy="338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Avaliar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acesso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18"/>
              </a:lnSpc>
              <a:buNone/>
            </a:pPr>
            <a:endParaRPr lang="en-US" sz="1050" dirty="0"/>
          </a:p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requisitos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comprador.</a:t>
            </a:r>
            <a:endParaRPr lang="en-US" sz="1050" dirty="0"/>
          </a:p>
        </p:txBody>
      </p:sp>
      <p:sp>
        <p:nvSpPr>
          <p:cNvPr id="18" name="P27-E016-segment1"/>
          <p:cNvSpPr/>
          <p:nvPr/>
        </p:nvSpPr>
        <p:spPr>
          <a:xfrm>
            <a:off x="5918200" y="4648200"/>
            <a:ext cx="1790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9" name="P27-E017"/>
          <p:cNvSpPr/>
          <p:nvPr/>
        </p:nvSpPr>
        <p:spPr>
          <a:xfrm>
            <a:off x="5918200" y="4864100"/>
            <a:ext cx="17907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</a:t>
            </a:r>
            <a:endParaRPr lang="en-US" sz="1300" dirty="0"/>
          </a:p>
        </p:txBody>
      </p:sp>
      <p:sp>
        <p:nvSpPr>
          <p:cNvPr id="20" name="P27-E018"/>
          <p:cNvSpPr/>
          <p:nvPr/>
        </p:nvSpPr>
        <p:spPr>
          <a:xfrm>
            <a:off x="5918200" y="5295900"/>
            <a:ext cx="1790700" cy="5187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1418"/>
              </a:lnSpc>
              <a:buNone/>
            </a:pPr>
            <a:endParaRPr lang="en-US" sz="1050" dirty="0"/>
          </a:p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embalados,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418"/>
              </a:lnSpc>
              <a:buNone/>
            </a:pPr>
            <a:endParaRPr lang="en-US" sz="1050" dirty="0"/>
          </a:p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especificação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revisar.</a:t>
            </a:r>
            <a:endParaRPr lang="en-US" sz="1050" dirty="0"/>
          </a:p>
        </p:txBody>
      </p:sp>
      <p:sp>
        <p:nvSpPr>
          <p:cNvPr id="21" name="P27-E019-segment1"/>
          <p:cNvSpPr/>
          <p:nvPr/>
        </p:nvSpPr>
        <p:spPr>
          <a:xfrm>
            <a:off x="7937500" y="4648200"/>
            <a:ext cx="1790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2" name="P27-E020"/>
          <p:cNvSpPr/>
          <p:nvPr/>
        </p:nvSpPr>
        <p:spPr>
          <a:xfrm>
            <a:off x="7937500" y="4864100"/>
            <a:ext cx="17907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Confirmar</a:t>
            </a:r>
            <a:endParaRPr lang="en-US" sz="1300" dirty="0"/>
          </a:p>
        </p:txBody>
      </p:sp>
      <p:sp>
        <p:nvSpPr>
          <p:cNvPr id="23" name="P27-E021"/>
          <p:cNvSpPr/>
          <p:nvPr/>
        </p:nvSpPr>
        <p:spPr>
          <a:xfrm>
            <a:off x="7937500" y="5295900"/>
            <a:ext cx="1790700" cy="3387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Portfólio,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volume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atendível</a:t>
            </a:r>
            <a:pPr algn="l" indent="0" marL="0">
              <a:lnSpc>
                <a:spcPts val="1418"/>
              </a:lnSpc>
              <a:buNone/>
            </a:pPr>
            <a:endParaRPr lang="en-US" sz="1050" dirty="0"/>
          </a:p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operação.</a:t>
            </a:r>
            <a:endParaRPr lang="en-US" sz="1050" dirty="0"/>
          </a:p>
        </p:txBody>
      </p:sp>
      <p:sp>
        <p:nvSpPr>
          <p:cNvPr id="24" name="P27-E022"/>
          <p:cNvSpPr/>
          <p:nvPr/>
        </p:nvSpPr>
        <p:spPr>
          <a:xfrm>
            <a:off x="3898900" y="6223000"/>
            <a:ext cx="5842000" cy="14206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revisão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conjunta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269"/>
              </a:lnSpc>
              <a:buNone/>
            </a:pPr>
            <a:r>
              <a:rPr lang="en-US" sz="94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oferta.</a:t>
            </a:r>
            <a:endParaRPr lang="en-US" sz="940" dirty="0"/>
          </a:p>
        </p:txBody>
      </p:sp>
      <p:sp>
        <p:nvSpPr>
          <p:cNvPr id="25" name="P27-E023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Texto,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caixas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diagramas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PowerPoint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editável.</a:t>
            </a:r>
            <a:endParaRPr lang="en-US" sz="8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28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28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28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830" dirty="0"/>
          </a:p>
        </p:txBody>
      </p:sp>
      <p:sp>
        <p:nvSpPr>
          <p:cNvPr id="5" name="P28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MOCKUP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TEMPLATE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endParaRPr lang="en-US" sz="830" dirty="0"/>
          </a:p>
        </p:txBody>
      </p:sp>
      <p:sp>
        <p:nvSpPr>
          <p:cNvPr id="6" name="P28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explicita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compromisso.</a:t>
            </a:r>
            <a:endParaRPr lang="en-US" sz="2900" dirty="0"/>
          </a:p>
        </p:txBody>
      </p:sp>
      <p:sp>
        <p:nvSpPr>
          <p:cNvPr id="7" name="P28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responsabilidades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acompanhar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oferta.</a:t>
            </a:r>
            <a:endParaRPr lang="en-US" sz="1150" dirty="0"/>
          </a:p>
        </p:txBody>
      </p:sp>
      <p:sp>
        <p:nvSpPr>
          <p:cNvPr id="8" name="P28-E006"/>
          <p:cNvSpPr/>
          <p:nvPr/>
        </p:nvSpPr>
        <p:spPr>
          <a:xfrm>
            <a:off x="609600" y="2705100"/>
            <a:ext cx="26035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</a:t>
            </a:r>
            <a:endParaRPr lang="en-US" sz="1300" dirty="0"/>
          </a:p>
        </p:txBody>
      </p:sp>
      <p:sp>
        <p:nvSpPr>
          <p:cNvPr id="9" name="P28-E007"/>
          <p:cNvSpPr/>
          <p:nvPr/>
        </p:nvSpPr>
        <p:spPr>
          <a:xfrm>
            <a:off x="609600" y="3035300"/>
            <a:ext cx="26035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confirmado.</a:t>
            </a:r>
            <a:endParaRPr lang="en-US" sz="1150" dirty="0"/>
          </a:p>
        </p:txBody>
      </p:sp>
      <p:sp>
        <p:nvSpPr>
          <p:cNvPr id="10" name="P28-E008"/>
          <p:cNvSpPr/>
          <p:nvPr/>
        </p:nvSpPr>
        <p:spPr>
          <a:xfrm>
            <a:off x="609600" y="4203700"/>
            <a:ext cx="26035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Responsabilidade</a:t>
            </a:r>
            <a:endParaRPr lang="en-US" sz="1300" dirty="0"/>
          </a:p>
        </p:txBody>
      </p:sp>
      <p:sp>
        <p:nvSpPr>
          <p:cNvPr id="11" name="P28-E009"/>
          <p:cNvSpPr/>
          <p:nvPr/>
        </p:nvSpPr>
        <p:spPr>
          <a:xfrm>
            <a:off x="609600" y="4533900"/>
            <a:ext cx="26035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Identificar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fornece,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confirma.</a:t>
            </a:r>
            <a:endParaRPr lang="en-US" sz="1150" dirty="0"/>
          </a:p>
        </p:txBody>
      </p:sp>
      <p:sp>
        <p:nvSpPr>
          <p:cNvPr id="12" name="P28-E010"/>
          <p:cNvSpPr/>
          <p:nvPr/>
        </p:nvSpPr>
        <p:spPr>
          <a:xfrm>
            <a:off x="609600" y="5702300"/>
            <a:ext cx="26035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Continuidade</a:t>
            </a:r>
            <a:endParaRPr lang="en-US" sz="1300" dirty="0"/>
          </a:p>
        </p:txBody>
      </p:sp>
      <p:sp>
        <p:nvSpPr>
          <p:cNvPr id="13" name="P28-E011"/>
          <p:cNvSpPr/>
          <p:nvPr/>
        </p:nvSpPr>
        <p:spPr>
          <a:xfrm>
            <a:off x="609600" y="6032500"/>
            <a:ext cx="26035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Nomear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seu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responsável.</a:t>
            </a:r>
            <a:endParaRPr lang="en-US" sz="1150" dirty="0"/>
          </a:p>
        </p:txBody>
      </p:sp>
      <p:sp>
        <p:nvSpPr>
          <p:cNvPr id="14" name="P28-E012"/>
          <p:cNvSpPr/>
          <p:nvPr/>
        </p:nvSpPr>
        <p:spPr>
          <a:xfrm>
            <a:off x="3632200" y="2565400"/>
            <a:ext cx="6451600" cy="4038600"/>
          </a:xfrm>
          <a:prstGeom prst="rect">
            <a:avLst/>
          </a:prstGeom>
          <a:solidFill>
            <a:srgbClr val="FFFFFF"/>
          </a:solidFill>
          <a:ln w="7620">
            <a:solidFill>
              <a:srgbClr val="CCD0D4"/>
            </a:solidFill>
            <a:prstDash val="solid"/>
          </a:ln>
        </p:spPr>
      </p:sp>
      <p:sp>
        <p:nvSpPr>
          <p:cNvPr id="15" name="P28-E013"/>
          <p:cNvSpPr/>
          <p:nvPr/>
        </p:nvSpPr>
        <p:spPr>
          <a:xfrm>
            <a:off x="3860800" y="2768600"/>
            <a:ext cx="59309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PROPOSTA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MODELO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ESTRUTURA</a:t>
            </a:r>
            <a:endParaRPr lang="en-US" sz="830" dirty="0"/>
          </a:p>
        </p:txBody>
      </p:sp>
      <p:sp>
        <p:nvSpPr>
          <p:cNvPr id="16" name="P28-E014"/>
          <p:cNvSpPr/>
          <p:nvPr/>
        </p:nvSpPr>
        <p:spPr>
          <a:xfrm>
            <a:off x="3860800" y="3124200"/>
            <a:ext cx="5930900" cy="6398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2420"/>
              </a:lnSpc>
              <a:buNone/>
            </a:pPr>
            <a:endParaRPr lang="en-US" sz="2200" dirty="0"/>
          </a:p>
          <a:p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para</a:t>
            </a:r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</a:t>
            </a:r>
            <a:pPr algn="l" indent="0" marL="0">
              <a:lnSpc>
                <a:spcPts val="2420"/>
              </a:lnSpc>
              <a:buNone/>
            </a:pPr>
            <a:r>
              <a:rPr lang="en-US" sz="22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regional.</a:t>
            </a:r>
            <a:endParaRPr lang="en-US" sz="2200" dirty="0"/>
          </a:p>
        </p:txBody>
      </p:sp>
      <p:sp>
        <p:nvSpPr>
          <p:cNvPr id="17" name="P28-E015"/>
          <p:cNvSpPr/>
          <p:nvPr/>
        </p:nvSpPr>
        <p:spPr>
          <a:xfrm>
            <a:off x="3860800" y="4000500"/>
            <a:ext cx="5930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avaliação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portfólio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canal.</a:t>
            </a:r>
            <a:endParaRPr lang="en-US" sz="1050" dirty="0"/>
          </a:p>
        </p:txBody>
      </p:sp>
      <p:sp>
        <p:nvSpPr>
          <p:cNvPr id="18" name="P28-E016"/>
          <p:cNvSpPr/>
          <p:nvPr/>
        </p:nvSpPr>
        <p:spPr>
          <a:xfrm>
            <a:off x="3860800" y="4381500"/>
            <a:ext cx="5930900" cy="4064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P28-E017"/>
          <p:cNvSpPr/>
          <p:nvPr/>
        </p:nvSpPr>
        <p:spPr>
          <a:xfrm>
            <a:off x="3975100" y="4495800"/>
            <a:ext cx="1028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Frente</a:t>
            </a:r>
            <a:endParaRPr lang="en-US" sz="1050" dirty="0"/>
          </a:p>
        </p:txBody>
      </p:sp>
      <p:sp>
        <p:nvSpPr>
          <p:cNvPr id="20" name="P28-E018"/>
          <p:cNvSpPr/>
          <p:nvPr/>
        </p:nvSpPr>
        <p:spPr>
          <a:xfrm>
            <a:off x="5232400" y="4495800"/>
            <a:ext cx="24765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Escopo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proposto</a:t>
            </a:r>
            <a:endParaRPr lang="en-US" sz="1050" dirty="0"/>
          </a:p>
        </p:txBody>
      </p:sp>
      <p:sp>
        <p:nvSpPr>
          <p:cNvPr id="21" name="P28-E019"/>
          <p:cNvSpPr/>
          <p:nvPr/>
        </p:nvSpPr>
        <p:spPr>
          <a:xfrm>
            <a:off x="7937500" y="44958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</a:t>
            </a:r>
            <a:endParaRPr lang="en-US" sz="1050" dirty="0"/>
          </a:p>
        </p:txBody>
      </p:sp>
      <p:sp>
        <p:nvSpPr>
          <p:cNvPr id="22" name="P28-E020-segment1"/>
          <p:cNvSpPr/>
          <p:nvPr/>
        </p:nvSpPr>
        <p:spPr>
          <a:xfrm>
            <a:off x="3860800" y="4787900"/>
            <a:ext cx="59309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3" name="P28-E021"/>
          <p:cNvSpPr/>
          <p:nvPr/>
        </p:nvSpPr>
        <p:spPr>
          <a:xfrm>
            <a:off x="3975100" y="4902200"/>
            <a:ext cx="1028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endParaRPr lang="en-US" sz="1050" dirty="0"/>
          </a:p>
        </p:txBody>
      </p:sp>
      <p:sp>
        <p:nvSpPr>
          <p:cNvPr id="24" name="P28-E022"/>
          <p:cNvSpPr/>
          <p:nvPr/>
        </p:nvSpPr>
        <p:spPr>
          <a:xfrm>
            <a:off x="5232400" y="4902200"/>
            <a:ext cx="24765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especificações</a:t>
            </a:r>
            <a:endParaRPr lang="en-US" sz="1050" dirty="0"/>
          </a:p>
        </p:txBody>
      </p:sp>
      <p:sp>
        <p:nvSpPr>
          <p:cNvPr id="25" name="P28-E023"/>
          <p:cNvSpPr/>
          <p:nvPr/>
        </p:nvSpPr>
        <p:spPr>
          <a:xfrm>
            <a:off x="7937500" y="49022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Aderência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pedido</a:t>
            </a:r>
            <a:endParaRPr lang="en-US" sz="1050" dirty="0"/>
          </a:p>
        </p:txBody>
      </p:sp>
      <p:sp>
        <p:nvSpPr>
          <p:cNvPr id="26" name="P28-E024-segment1"/>
          <p:cNvSpPr/>
          <p:nvPr/>
        </p:nvSpPr>
        <p:spPr>
          <a:xfrm>
            <a:off x="3860800" y="5232400"/>
            <a:ext cx="59309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7" name="P28-E025"/>
          <p:cNvSpPr/>
          <p:nvPr/>
        </p:nvSpPr>
        <p:spPr>
          <a:xfrm>
            <a:off x="3975100" y="5346700"/>
            <a:ext cx="1028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Fornecimento</a:t>
            </a:r>
            <a:endParaRPr lang="en-US" sz="1050" dirty="0"/>
          </a:p>
        </p:txBody>
      </p:sp>
      <p:sp>
        <p:nvSpPr>
          <p:cNvPr id="28" name="P28-E026"/>
          <p:cNvSpPr/>
          <p:nvPr/>
        </p:nvSpPr>
        <p:spPr>
          <a:xfrm>
            <a:off x="5232400" y="5346700"/>
            <a:ext cx="24765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Lote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frequência</a:t>
            </a:r>
            <a:endParaRPr lang="en-US" sz="1050" dirty="0"/>
          </a:p>
        </p:txBody>
      </p:sp>
      <p:sp>
        <p:nvSpPr>
          <p:cNvPr id="29" name="P28-E027"/>
          <p:cNvSpPr/>
          <p:nvPr/>
        </p:nvSpPr>
        <p:spPr>
          <a:xfrm>
            <a:off x="7937500" y="53467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atender</a:t>
            </a:r>
            <a:endParaRPr lang="en-US" sz="1050" dirty="0"/>
          </a:p>
        </p:txBody>
      </p:sp>
      <p:sp>
        <p:nvSpPr>
          <p:cNvPr id="30" name="P28-E028-segment1"/>
          <p:cNvSpPr/>
          <p:nvPr/>
        </p:nvSpPr>
        <p:spPr>
          <a:xfrm>
            <a:off x="3860800" y="5676900"/>
            <a:ext cx="59309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1" name="P28-E029"/>
          <p:cNvSpPr/>
          <p:nvPr/>
        </p:nvSpPr>
        <p:spPr>
          <a:xfrm>
            <a:off x="3975100" y="5791200"/>
            <a:ext cx="10287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050" dirty="0"/>
          </a:p>
        </p:txBody>
      </p:sp>
      <p:sp>
        <p:nvSpPr>
          <p:cNvPr id="32" name="P28-E030"/>
          <p:cNvSpPr/>
          <p:nvPr/>
        </p:nvSpPr>
        <p:spPr>
          <a:xfrm>
            <a:off x="5232400" y="5791200"/>
            <a:ext cx="24765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Entrega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pagamento</a:t>
            </a:r>
            <a:endParaRPr lang="en-US" sz="1050" dirty="0"/>
          </a:p>
        </p:txBody>
      </p:sp>
      <p:sp>
        <p:nvSpPr>
          <p:cNvPr id="33" name="P28-E031"/>
          <p:cNvSpPr/>
          <p:nvPr/>
        </p:nvSpPr>
        <p:spPr>
          <a:xfrm>
            <a:off x="7937500" y="57912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Acordo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partes</a:t>
            </a:r>
            <a:endParaRPr lang="en-US" sz="1050" dirty="0"/>
          </a:p>
        </p:txBody>
      </p:sp>
      <p:sp>
        <p:nvSpPr>
          <p:cNvPr id="34" name="P28-E032-segment1"/>
          <p:cNvSpPr/>
          <p:nvPr/>
        </p:nvSpPr>
        <p:spPr>
          <a:xfrm>
            <a:off x="3860800" y="6121400"/>
            <a:ext cx="59309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5" name="P28-E033"/>
          <p:cNvSpPr/>
          <p:nvPr/>
        </p:nvSpPr>
        <p:spPr>
          <a:xfrm>
            <a:off x="3860800" y="6261100"/>
            <a:ext cx="5930900" cy="1435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revisar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283"/>
              </a:lnSpc>
              <a:buNone/>
            </a:pPr>
            <a:r>
              <a:rPr lang="en-US" sz="9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responsáveis.</a:t>
            </a:r>
            <a:endParaRPr lang="en-US" sz="950" dirty="0"/>
          </a:p>
        </p:txBody>
      </p:sp>
      <p:sp>
        <p:nvSpPr>
          <p:cNvPr id="36" name="P28-E034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demonstrativo.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Condições,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valores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compromissos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definidos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real.</a:t>
            </a:r>
            <a:endParaRPr lang="en-US" sz="8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0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0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0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830" dirty="0"/>
          </a:p>
        </p:txBody>
      </p:sp>
      <p:sp>
        <p:nvSpPr>
          <p:cNvPr id="5" name="P30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ORGANIZAÇÃO</a:t>
            </a:r>
            <a:endParaRPr lang="en-US" sz="830" dirty="0"/>
          </a:p>
        </p:txBody>
      </p:sp>
      <p:sp>
        <p:nvSpPr>
          <p:cNvPr id="6" name="P30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conduz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interface?</a:t>
            </a:r>
            <a:endParaRPr lang="en-US" sz="2900" dirty="0"/>
          </a:p>
        </p:txBody>
      </p:sp>
      <p:sp>
        <p:nvSpPr>
          <p:cNvPr id="7" name="P30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Interfaces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discutir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condução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trabalho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validar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responsabilidades.</a:t>
            </a:r>
            <a:endParaRPr lang="en-US" sz="1150" dirty="0"/>
          </a:p>
        </p:txBody>
      </p:sp>
      <p:sp>
        <p:nvSpPr>
          <p:cNvPr id="8" name="P30-E006-segment1"/>
          <p:cNvSpPr/>
          <p:nvPr/>
        </p:nvSpPr>
        <p:spPr>
          <a:xfrm>
            <a:off x="5346700" y="3429000"/>
            <a:ext cx="0" cy="7874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30-E007-segment1"/>
          <p:cNvSpPr/>
          <p:nvPr/>
        </p:nvSpPr>
        <p:spPr>
          <a:xfrm>
            <a:off x="3403600" y="4699000"/>
            <a:ext cx="4445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0" name="P30-E008-segment1"/>
          <p:cNvSpPr/>
          <p:nvPr/>
        </p:nvSpPr>
        <p:spPr>
          <a:xfrm>
            <a:off x="6845300" y="4699000"/>
            <a:ext cx="4445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1" name="P30-E009-segment1"/>
          <p:cNvSpPr/>
          <p:nvPr/>
        </p:nvSpPr>
        <p:spPr>
          <a:xfrm>
            <a:off x="5346700" y="5181600"/>
            <a:ext cx="0" cy="4953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30-E010"/>
          <p:cNvSpPr/>
          <p:nvPr/>
        </p:nvSpPr>
        <p:spPr>
          <a:xfrm>
            <a:off x="3848100" y="2603500"/>
            <a:ext cx="2997200" cy="825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3" name="P30-E011"/>
          <p:cNvSpPr/>
          <p:nvPr/>
        </p:nvSpPr>
        <p:spPr>
          <a:xfrm>
            <a:off x="4000500" y="2755900"/>
            <a:ext cx="2692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Liderança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</a:t>
            </a:r>
            <a:endParaRPr lang="en-US" sz="1300" dirty="0"/>
          </a:p>
        </p:txBody>
      </p:sp>
      <p:sp>
        <p:nvSpPr>
          <p:cNvPr id="14" name="P30-E012"/>
          <p:cNvSpPr/>
          <p:nvPr/>
        </p:nvSpPr>
        <p:spPr>
          <a:xfrm>
            <a:off x="4000500" y="3028569"/>
            <a:ext cx="2692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decisões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projeto.</a:t>
            </a:r>
            <a:endParaRPr lang="en-US" sz="1050" dirty="0"/>
          </a:p>
        </p:txBody>
      </p:sp>
      <p:sp>
        <p:nvSpPr>
          <p:cNvPr id="15" name="P30-E013"/>
          <p:cNvSpPr/>
          <p:nvPr/>
        </p:nvSpPr>
        <p:spPr>
          <a:xfrm>
            <a:off x="609600" y="4216400"/>
            <a:ext cx="2794000" cy="9652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6" name="P30-E014"/>
          <p:cNvSpPr/>
          <p:nvPr/>
        </p:nvSpPr>
        <p:spPr>
          <a:xfrm>
            <a:off x="762000" y="4368800"/>
            <a:ext cx="2489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</a:t>
            </a:r>
            <a:endParaRPr lang="en-US" sz="1300" dirty="0"/>
          </a:p>
        </p:txBody>
      </p:sp>
      <p:sp>
        <p:nvSpPr>
          <p:cNvPr id="17" name="P30-E015"/>
          <p:cNvSpPr/>
          <p:nvPr/>
        </p:nvSpPr>
        <p:spPr>
          <a:xfrm>
            <a:off x="762000" y="4641469"/>
            <a:ext cx="2489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Contribuições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contatos.</a:t>
            </a:r>
            <a:endParaRPr lang="en-US" sz="1050" dirty="0"/>
          </a:p>
        </p:txBody>
      </p:sp>
      <p:sp>
        <p:nvSpPr>
          <p:cNvPr id="18" name="P30-E016"/>
          <p:cNvSpPr/>
          <p:nvPr/>
        </p:nvSpPr>
        <p:spPr>
          <a:xfrm>
            <a:off x="3848100" y="4216400"/>
            <a:ext cx="2997200" cy="9652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9" name="P30-E017"/>
          <p:cNvSpPr/>
          <p:nvPr/>
        </p:nvSpPr>
        <p:spPr>
          <a:xfrm>
            <a:off x="4000500" y="4368800"/>
            <a:ext cx="2692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Coordenação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Taylor</a:t>
            </a:r>
            <a:endParaRPr lang="en-US" sz="1300" dirty="0"/>
          </a:p>
        </p:txBody>
      </p:sp>
      <p:sp>
        <p:nvSpPr>
          <p:cNvPr id="20" name="P30-E018"/>
          <p:cNvSpPr/>
          <p:nvPr/>
        </p:nvSpPr>
        <p:spPr>
          <a:xfrm>
            <a:off x="4000500" y="4641469"/>
            <a:ext cx="26924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Organização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interfaces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projeto.</a:t>
            </a:r>
            <a:endParaRPr lang="en-US" sz="1050" dirty="0"/>
          </a:p>
        </p:txBody>
      </p:sp>
      <p:sp>
        <p:nvSpPr>
          <p:cNvPr id="21" name="P30-E019"/>
          <p:cNvSpPr/>
          <p:nvPr/>
        </p:nvSpPr>
        <p:spPr>
          <a:xfrm>
            <a:off x="7289800" y="4216400"/>
            <a:ext cx="2794000" cy="9652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P30-E020"/>
          <p:cNvSpPr/>
          <p:nvPr/>
        </p:nvSpPr>
        <p:spPr>
          <a:xfrm>
            <a:off x="7442200" y="4368800"/>
            <a:ext cx="24892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Produto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1300" dirty="0"/>
          </a:p>
        </p:txBody>
      </p:sp>
      <p:sp>
        <p:nvSpPr>
          <p:cNvPr id="23" name="P30-E021"/>
          <p:cNvSpPr/>
          <p:nvPr/>
        </p:nvSpPr>
        <p:spPr>
          <a:xfrm>
            <a:off x="7442200" y="4641469"/>
            <a:ext cx="2489200" cy="3320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Cliente: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requisitos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produto</a:t>
            </a:r>
            <a:pPr algn="l" indent="0" marL="0">
              <a:lnSpc>
                <a:spcPts val="1365"/>
              </a:lnSpc>
              <a:buNone/>
            </a:pPr>
            <a:endParaRPr lang="en-US" sz="1050" dirty="0"/>
          </a:p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atendimento.</a:t>
            </a:r>
            <a:endParaRPr lang="en-US" sz="1050" dirty="0"/>
          </a:p>
        </p:txBody>
      </p:sp>
      <p:sp>
        <p:nvSpPr>
          <p:cNvPr id="24" name="P30-E022"/>
          <p:cNvSpPr/>
          <p:nvPr/>
        </p:nvSpPr>
        <p:spPr>
          <a:xfrm>
            <a:off x="3848100" y="5676900"/>
            <a:ext cx="2997200" cy="7747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P30-E023"/>
          <p:cNvSpPr/>
          <p:nvPr/>
        </p:nvSpPr>
        <p:spPr>
          <a:xfrm>
            <a:off x="4000500" y="5829300"/>
            <a:ext cx="2692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Especialistas</a:t>
            </a:r>
            <a:pPr algn="l" indent="0" marL="0">
              <a:lnSpc>
                <a:spcPts val="1521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envolvidos</a:t>
            </a:r>
            <a:endParaRPr lang="en-US" sz="1300" dirty="0"/>
          </a:p>
        </p:txBody>
      </p:sp>
      <p:sp>
        <p:nvSpPr>
          <p:cNvPr id="26" name="P30-E024"/>
          <p:cNvSpPr/>
          <p:nvPr/>
        </p:nvSpPr>
        <p:spPr>
          <a:xfrm>
            <a:off x="4000500" y="6101969"/>
            <a:ext cx="2692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Participação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conforme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365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escopo.</a:t>
            </a:r>
            <a:endParaRPr lang="en-US" sz="1050" dirty="0"/>
          </a:p>
        </p:txBody>
      </p:sp>
      <p:sp>
        <p:nvSpPr>
          <p:cNvPr id="27" name="P30-E025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Estrutura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ilustrativa.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Interfaces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responsabilidades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validadas;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indicam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subordinação.</a:t>
            </a:r>
            <a:endParaRPr lang="en-US" sz="8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1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1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1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31</a:t>
            </a:r>
            <a:endParaRPr lang="en-US" sz="830" dirty="0"/>
          </a:p>
        </p:txBody>
      </p:sp>
      <p:sp>
        <p:nvSpPr>
          <p:cNvPr id="5" name="P31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RESPONSABILIDADES</a:t>
            </a:r>
            <a:endParaRPr lang="en-US" sz="830" dirty="0"/>
          </a:p>
        </p:txBody>
      </p:sp>
      <p:sp>
        <p:nvSpPr>
          <p:cNvPr id="6" name="P31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Quem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executa,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responde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participa?</a:t>
            </a:r>
            <a:endParaRPr lang="en-US" sz="2900" dirty="0"/>
          </a:p>
        </p:txBody>
      </p:sp>
      <p:sp>
        <p:nvSpPr>
          <p:cNvPr id="7" name="P31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Papéis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funcionais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consistentes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organização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página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30.</a:t>
            </a:r>
            <a:endParaRPr lang="en-US" sz="1150" dirty="0"/>
          </a:p>
        </p:txBody>
      </p:sp>
      <p:sp>
        <p:nvSpPr>
          <p:cNvPr id="8" name="P31-E006"/>
          <p:cNvSpPr/>
          <p:nvPr/>
        </p:nvSpPr>
        <p:spPr>
          <a:xfrm>
            <a:off x="609600" y="2616200"/>
            <a:ext cx="9474200" cy="4699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P31-E007"/>
          <p:cNvSpPr/>
          <p:nvPr/>
        </p:nvSpPr>
        <p:spPr>
          <a:xfrm>
            <a:off x="723900" y="27305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Atividade</a:t>
            </a:r>
            <a:endParaRPr lang="en-US" sz="1050" dirty="0"/>
          </a:p>
        </p:txBody>
      </p:sp>
      <p:sp>
        <p:nvSpPr>
          <p:cNvPr id="10" name="P31-E008"/>
          <p:cNvSpPr/>
          <p:nvPr/>
        </p:nvSpPr>
        <p:spPr>
          <a:xfrm>
            <a:off x="3975100" y="27305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Liderança</a:t>
            </a:r>
            <a:endParaRPr lang="en-US" sz="1050" dirty="0"/>
          </a:p>
        </p:txBody>
      </p:sp>
      <p:sp>
        <p:nvSpPr>
          <p:cNvPr id="11" name="P31-E009"/>
          <p:cNvSpPr/>
          <p:nvPr/>
        </p:nvSpPr>
        <p:spPr>
          <a:xfrm>
            <a:off x="5168900" y="27305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1050" dirty="0"/>
          </a:p>
        </p:txBody>
      </p:sp>
      <p:sp>
        <p:nvSpPr>
          <p:cNvPr id="12" name="P31-E010"/>
          <p:cNvSpPr/>
          <p:nvPr/>
        </p:nvSpPr>
        <p:spPr>
          <a:xfrm>
            <a:off x="6438900" y="27305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1050" dirty="0"/>
          </a:p>
        </p:txBody>
      </p:sp>
      <p:sp>
        <p:nvSpPr>
          <p:cNvPr id="13" name="P31-E011"/>
          <p:cNvSpPr/>
          <p:nvPr/>
        </p:nvSpPr>
        <p:spPr>
          <a:xfrm>
            <a:off x="7632700" y="27305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endParaRPr lang="en-US" sz="1050" dirty="0"/>
          </a:p>
        </p:txBody>
      </p:sp>
      <p:sp>
        <p:nvSpPr>
          <p:cNvPr id="14" name="P31-E012"/>
          <p:cNvSpPr/>
          <p:nvPr/>
        </p:nvSpPr>
        <p:spPr>
          <a:xfrm>
            <a:off x="8851900" y="27305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Especialista</a:t>
            </a:r>
            <a:endParaRPr lang="en-US" sz="1050" dirty="0"/>
          </a:p>
        </p:txBody>
      </p:sp>
      <p:sp>
        <p:nvSpPr>
          <p:cNvPr id="15" name="P31-E013-segment1"/>
          <p:cNvSpPr/>
          <p:nvPr/>
        </p:nvSpPr>
        <p:spPr>
          <a:xfrm>
            <a:off x="609600" y="30861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6" name="P31-E014"/>
          <p:cNvSpPr/>
          <p:nvPr/>
        </p:nvSpPr>
        <p:spPr>
          <a:xfrm>
            <a:off x="723900" y="32004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mercado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endParaRPr lang="en-US" sz="1050" dirty="0"/>
          </a:p>
        </p:txBody>
      </p:sp>
      <p:sp>
        <p:nvSpPr>
          <p:cNvPr id="17" name="P31-E015"/>
          <p:cNvSpPr/>
          <p:nvPr/>
        </p:nvSpPr>
        <p:spPr>
          <a:xfrm>
            <a:off x="3975100" y="32004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050" dirty="0"/>
          </a:p>
        </p:txBody>
      </p:sp>
      <p:sp>
        <p:nvSpPr>
          <p:cNvPr id="18" name="P31-E016"/>
          <p:cNvSpPr/>
          <p:nvPr/>
        </p:nvSpPr>
        <p:spPr>
          <a:xfrm>
            <a:off x="5168900" y="32004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endParaRPr lang="en-US" sz="1050" dirty="0"/>
          </a:p>
        </p:txBody>
      </p:sp>
      <p:sp>
        <p:nvSpPr>
          <p:cNvPr id="19" name="P31-E017"/>
          <p:cNvSpPr/>
          <p:nvPr/>
        </p:nvSpPr>
        <p:spPr>
          <a:xfrm>
            <a:off x="6438900" y="32004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20" name="P31-E018"/>
          <p:cNvSpPr/>
          <p:nvPr/>
        </p:nvSpPr>
        <p:spPr>
          <a:xfrm>
            <a:off x="7632700" y="32004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21" name="P31-E019"/>
          <p:cNvSpPr/>
          <p:nvPr/>
        </p:nvSpPr>
        <p:spPr>
          <a:xfrm>
            <a:off x="8851900" y="32004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endParaRPr lang="en-US" sz="1050" dirty="0"/>
          </a:p>
        </p:txBody>
      </p:sp>
      <p:sp>
        <p:nvSpPr>
          <p:cNvPr id="22" name="P31-E020-segment1"/>
          <p:cNvSpPr/>
          <p:nvPr/>
        </p:nvSpPr>
        <p:spPr>
          <a:xfrm>
            <a:off x="609600" y="36068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3" name="P31-E021"/>
          <p:cNvSpPr/>
          <p:nvPr/>
        </p:nvSpPr>
        <p:spPr>
          <a:xfrm>
            <a:off x="723900" y="37211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capacidade</a:t>
            </a:r>
            <a:endParaRPr lang="en-US" sz="1050" dirty="0"/>
          </a:p>
        </p:txBody>
      </p:sp>
      <p:sp>
        <p:nvSpPr>
          <p:cNvPr id="24" name="P31-E022"/>
          <p:cNvSpPr/>
          <p:nvPr/>
        </p:nvSpPr>
        <p:spPr>
          <a:xfrm>
            <a:off x="3975100" y="37211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endParaRPr lang="en-US" sz="1050" dirty="0"/>
          </a:p>
        </p:txBody>
      </p:sp>
      <p:sp>
        <p:nvSpPr>
          <p:cNvPr id="25" name="P31-E023"/>
          <p:cNvSpPr/>
          <p:nvPr/>
        </p:nvSpPr>
        <p:spPr>
          <a:xfrm>
            <a:off x="5168900" y="37211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26" name="P31-E024"/>
          <p:cNvSpPr/>
          <p:nvPr/>
        </p:nvSpPr>
        <p:spPr>
          <a:xfrm>
            <a:off x="6438900" y="37211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A/R</a:t>
            </a:r>
            <a:endParaRPr lang="en-US" sz="1050" dirty="0"/>
          </a:p>
        </p:txBody>
      </p:sp>
      <p:sp>
        <p:nvSpPr>
          <p:cNvPr id="27" name="P31-E025"/>
          <p:cNvSpPr/>
          <p:nvPr/>
        </p:nvSpPr>
        <p:spPr>
          <a:xfrm>
            <a:off x="7632700" y="37211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28" name="P31-E026"/>
          <p:cNvSpPr/>
          <p:nvPr/>
        </p:nvSpPr>
        <p:spPr>
          <a:xfrm>
            <a:off x="8851900" y="37211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29" name="P31-E027-segment1"/>
          <p:cNvSpPr/>
          <p:nvPr/>
        </p:nvSpPr>
        <p:spPr>
          <a:xfrm>
            <a:off x="609600" y="41275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0" name="P31-E028"/>
          <p:cNvSpPr/>
          <p:nvPr/>
        </p:nvSpPr>
        <p:spPr>
          <a:xfrm>
            <a:off x="723900" y="42418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Conduzir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abordagem</a:t>
            </a:r>
            <a:endParaRPr lang="en-US" sz="1050" dirty="0"/>
          </a:p>
        </p:txBody>
      </p:sp>
      <p:sp>
        <p:nvSpPr>
          <p:cNvPr id="31" name="P31-E029"/>
          <p:cNvSpPr/>
          <p:nvPr/>
        </p:nvSpPr>
        <p:spPr>
          <a:xfrm>
            <a:off x="3975100" y="42418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endParaRPr lang="en-US" sz="1050" dirty="0"/>
          </a:p>
        </p:txBody>
      </p:sp>
      <p:sp>
        <p:nvSpPr>
          <p:cNvPr id="32" name="P31-E030"/>
          <p:cNvSpPr/>
          <p:nvPr/>
        </p:nvSpPr>
        <p:spPr>
          <a:xfrm>
            <a:off x="5168900" y="42418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A/R</a:t>
            </a:r>
            <a:endParaRPr lang="en-US" sz="1050" dirty="0"/>
          </a:p>
        </p:txBody>
      </p:sp>
      <p:sp>
        <p:nvSpPr>
          <p:cNvPr id="33" name="P31-E031"/>
          <p:cNvSpPr/>
          <p:nvPr/>
        </p:nvSpPr>
        <p:spPr>
          <a:xfrm>
            <a:off x="6438900" y="42418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34" name="P31-E032"/>
          <p:cNvSpPr/>
          <p:nvPr/>
        </p:nvSpPr>
        <p:spPr>
          <a:xfrm>
            <a:off x="7632700" y="42418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35" name="P31-E033"/>
          <p:cNvSpPr/>
          <p:nvPr/>
        </p:nvSpPr>
        <p:spPr>
          <a:xfrm>
            <a:off x="8851900" y="42418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endParaRPr lang="en-US" sz="1050" dirty="0"/>
          </a:p>
        </p:txBody>
      </p:sp>
      <p:sp>
        <p:nvSpPr>
          <p:cNvPr id="36" name="P31-E034-segment1"/>
          <p:cNvSpPr/>
          <p:nvPr/>
        </p:nvSpPr>
        <p:spPr>
          <a:xfrm>
            <a:off x="609600" y="46482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7" name="P31-E035"/>
          <p:cNvSpPr/>
          <p:nvPr/>
        </p:nvSpPr>
        <p:spPr>
          <a:xfrm>
            <a:off x="723900" y="47625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Consolidar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plano</a:t>
            </a:r>
            <a:endParaRPr lang="en-US" sz="1050" dirty="0"/>
          </a:p>
        </p:txBody>
      </p:sp>
      <p:sp>
        <p:nvSpPr>
          <p:cNvPr id="38" name="P31-E036"/>
          <p:cNvSpPr/>
          <p:nvPr/>
        </p:nvSpPr>
        <p:spPr>
          <a:xfrm>
            <a:off x="3975100" y="47625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050" dirty="0"/>
          </a:p>
        </p:txBody>
      </p:sp>
      <p:sp>
        <p:nvSpPr>
          <p:cNvPr id="39" name="P31-E037"/>
          <p:cNvSpPr/>
          <p:nvPr/>
        </p:nvSpPr>
        <p:spPr>
          <a:xfrm>
            <a:off x="5168900" y="47625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40" name="P31-E038"/>
          <p:cNvSpPr/>
          <p:nvPr/>
        </p:nvSpPr>
        <p:spPr>
          <a:xfrm>
            <a:off x="6438900" y="47625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41" name="P31-E039"/>
          <p:cNvSpPr/>
          <p:nvPr/>
        </p:nvSpPr>
        <p:spPr>
          <a:xfrm>
            <a:off x="7632700" y="47625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endParaRPr lang="en-US" sz="1050" dirty="0"/>
          </a:p>
        </p:txBody>
      </p:sp>
      <p:sp>
        <p:nvSpPr>
          <p:cNvPr id="42" name="P31-E040"/>
          <p:cNvSpPr/>
          <p:nvPr/>
        </p:nvSpPr>
        <p:spPr>
          <a:xfrm>
            <a:off x="8851900" y="47625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43" name="P31-E041-segment1"/>
          <p:cNvSpPr/>
          <p:nvPr/>
        </p:nvSpPr>
        <p:spPr>
          <a:xfrm>
            <a:off x="609600" y="51689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44" name="P31-E042"/>
          <p:cNvSpPr/>
          <p:nvPr/>
        </p:nvSpPr>
        <p:spPr>
          <a:xfrm>
            <a:off x="723900" y="52832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Aprovar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endParaRPr lang="en-US" sz="1050" dirty="0"/>
          </a:p>
        </p:txBody>
      </p:sp>
      <p:sp>
        <p:nvSpPr>
          <p:cNvPr id="45" name="P31-E043"/>
          <p:cNvSpPr/>
          <p:nvPr/>
        </p:nvSpPr>
        <p:spPr>
          <a:xfrm>
            <a:off x="3975100" y="52832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050" dirty="0"/>
          </a:p>
        </p:txBody>
      </p:sp>
      <p:sp>
        <p:nvSpPr>
          <p:cNvPr id="46" name="P31-E044"/>
          <p:cNvSpPr/>
          <p:nvPr/>
        </p:nvSpPr>
        <p:spPr>
          <a:xfrm>
            <a:off x="5168900" y="52832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endParaRPr lang="en-US" sz="1050" dirty="0"/>
          </a:p>
        </p:txBody>
      </p:sp>
      <p:sp>
        <p:nvSpPr>
          <p:cNvPr id="47" name="P31-E045"/>
          <p:cNvSpPr/>
          <p:nvPr/>
        </p:nvSpPr>
        <p:spPr>
          <a:xfrm>
            <a:off x="6438900" y="52832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48" name="P31-E046"/>
          <p:cNvSpPr/>
          <p:nvPr/>
        </p:nvSpPr>
        <p:spPr>
          <a:xfrm>
            <a:off x="7632700" y="52832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49" name="P31-E047"/>
          <p:cNvSpPr/>
          <p:nvPr/>
        </p:nvSpPr>
        <p:spPr>
          <a:xfrm>
            <a:off x="8851900" y="52832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50" name="P31-E048-segment1"/>
          <p:cNvSpPr/>
          <p:nvPr/>
        </p:nvSpPr>
        <p:spPr>
          <a:xfrm>
            <a:off x="609600" y="56896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51" name="P31-E049"/>
          <p:cNvSpPr/>
          <p:nvPr/>
        </p:nvSpPr>
        <p:spPr>
          <a:xfrm>
            <a:off x="723900" y="5803900"/>
            <a:ext cx="3022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Atualizar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agenda</a:t>
            </a:r>
            <a:endParaRPr lang="en-US" sz="1050" dirty="0"/>
          </a:p>
        </p:txBody>
      </p:sp>
      <p:sp>
        <p:nvSpPr>
          <p:cNvPr id="52" name="P31-E050"/>
          <p:cNvSpPr/>
          <p:nvPr/>
        </p:nvSpPr>
        <p:spPr>
          <a:xfrm>
            <a:off x="3975100" y="58039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</a:t>
            </a:r>
            <a:endParaRPr lang="en-US" sz="1050" dirty="0"/>
          </a:p>
        </p:txBody>
      </p:sp>
      <p:sp>
        <p:nvSpPr>
          <p:cNvPr id="53" name="P31-E051"/>
          <p:cNvSpPr/>
          <p:nvPr/>
        </p:nvSpPr>
        <p:spPr>
          <a:xfrm>
            <a:off x="5168900" y="5803900"/>
            <a:ext cx="10414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endParaRPr lang="en-US" sz="1050" dirty="0"/>
          </a:p>
        </p:txBody>
      </p:sp>
      <p:sp>
        <p:nvSpPr>
          <p:cNvPr id="54" name="P31-E052"/>
          <p:cNvSpPr/>
          <p:nvPr/>
        </p:nvSpPr>
        <p:spPr>
          <a:xfrm>
            <a:off x="6438900" y="5803900"/>
            <a:ext cx="96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55" name="P31-E053"/>
          <p:cNvSpPr/>
          <p:nvPr/>
        </p:nvSpPr>
        <p:spPr>
          <a:xfrm>
            <a:off x="7632700" y="5803900"/>
            <a:ext cx="990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endParaRPr lang="en-US" sz="1050" dirty="0"/>
          </a:p>
        </p:txBody>
      </p:sp>
      <p:sp>
        <p:nvSpPr>
          <p:cNvPr id="56" name="P31-E054"/>
          <p:cNvSpPr/>
          <p:nvPr/>
        </p:nvSpPr>
        <p:spPr>
          <a:xfrm>
            <a:off x="8851900" y="5803900"/>
            <a:ext cx="11176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</a:t>
            </a:r>
            <a:endParaRPr lang="en-US" sz="1050" dirty="0"/>
          </a:p>
        </p:txBody>
      </p:sp>
      <p:sp>
        <p:nvSpPr>
          <p:cNvPr id="57" name="P31-E055-segment1"/>
          <p:cNvSpPr/>
          <p:nvPr/>
        </p:nvSpPr>
        <p:spPr>
          <a:xfrm>
            <a:off x="609600" y="6210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58" name="P31-E056"/>
          <p:cNvSpPr/>
          <p:nvPr/>
        </p:nvSpPr>
        <p:spPr>
          <a:xfrm>
            <a:off x="609600" y="6464300"/>
            <a:ext cx="9474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executa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responde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consultado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informado</a:t>
            </a:r>
            <a:endParaRPr lang="en-US" sz="1050" dirty="0"/>
          </a:p>
        </p:txBody>
      </p:sp>
      <p:sp>
        <p:nvSpPr>
          <p:cNvPr id="59" name="P31-E057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Matriz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RACI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ilustrativa.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Há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atividade;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deve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acordada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responsáveis.</a:t>
            </a:r>
            <a:endParaRPr lang="en-US" sz="88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4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4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4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34</a:t>
            </a:r>
            <a:endParaRPr lang="en-US" sz="830" dirty="0"/>
          </a:p>
        </p:txBody>
      </p:sp>
      <p:sp>
        <p:nvSpPr>
          <p:cNvPr id="5" name="P34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AGENDA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GRÁFICO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TEMPO</a:t>
            </a:r>
            <a:endParaRPr lang="en-US" sz="830" dirty="0"/>
          </a:p>
        </p:txBody>
      </p:sp>
      <p:sp>
        <p:nvSpPr>
          <p:cNvPr id="6" name="P34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Marcos,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dependências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confirmações.</a:t>
            </a:r>
            <a:endParaRPr lang="en-US" sz="2900" dirty="0"/>
          </a:p>
        </p:txBody>
      </p:sp>
      <p:sp>
        <p:nvSpPr>
          <p:cNvPr id="7" name="P34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agenda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ilustrativa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semanas.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real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projeto.</a:t>
            </a:r>
            <a:endParaRPr lang="en-US" sz="1150" dirty="0"/>
          </a:p>
        </p:txBody>
      </p:sp>
      <p:sp>
        <p:nvSpPr>
          <p:cNvPr id="8" name="P34-E006"/>
          <p:cNvSpPr/>
          <p:nvPr/>
        </p:nvSpPr>
        <p:spPr>
          <a:xfrm>
            <a:off x="4152900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S1</a:t>
            </a:r>
            <a:endParaRPr lang="en-US" sz="1050" dirty="0"/>
          </a:p>
        </p:txBody>
      </p:sp>
      <p:sp>
        <p:nvSpPr>
          <p:cNvPr id="9" name="P34-E007-segment1"/>
          <p:cNvSpPr/>
          <p:nvPr/>
        </p:nvSpPr>
        <p:spPr>
          <a:xfrm>
            <a:off x="4152900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0" name="P34-E008"/>
          <p:cNvSpPr/>
          <p:nvPr/>
        </p:nvSpPr>
        <p:spPr>
          <a:xfrm>
            <a:off x="5141383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S2</a:t>
            </a:r>
            <a:endParaRPr lang="en-US" sz="1050" dirty="0"/>
          </a:p>
        </p:txBody>
      </p:sp>
      <p:sp>
        <p:nvSpPr>
          <p:cNvPr id="11" name="P34-E009-segment1"/>
          <p:cNvSpPr/>
          <p:nvPr/>
        </p:nvSpPr>
        <p:spPr>
          <a:xfrm>
            <a:off x="5141383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34-E010"/>
          <p:cNvSpPr/>
          <p:nvPr/>
        </p:nvSpPr>
        <p:spPr>
          <a:xfrm>
            <a:off x="6129867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S3</a:t>
            </a:r>
            <a:endParaRPr lang="en-US" sz="1050" dirty="0"/>
          </a:p>
        </p:txBody>
      </p:sp>
      <p:sp>
        <p:nvSpPr>
          <p:cNvPr id="13" name="P34-E011-segment1"/>
          <p:cNvSpPr/>
          <p:nvPr/>
        </p:nvSpPr>
        <p:spPr>
          <a:xfrm>
            <a:off x="6129867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4" name="P34-E012"/>
          <p:cNvSpPr/>
          <p:nvPr/>
        </p:nvSpPr>
        <p:spPr>
          <a:xfrm>
            <a:off x="7118350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S4</a:t>
            </a:r>
            <a:endParaRPr lang="en-US" sz="1050" dirty="0"/>
          </a:p>
        </p:txBody>
      </p:sp>
      <p:sp>
        <p:nvSpPr>
          <p:cNvPr id="15" name="P34-E013-segment1"/>
          <p:cNvSpPr/>
          <p:nvPr/>
        </p:nvSpPr>
        <p:spPr>
          <a:xfrm>
            <a:off x="7118350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6" name="P34-E014"/>
          <p:cNvSpPr/>
          <p:nvPr/>
        </p:nvSpPr>
        <p:spPr>
          <a:xfrm>
            <a:off x="8106833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S5</a:t>
            </a:r>
            <a:endParaRPr lang="en-US" sz="1050" dirty="0"/>
          </a:p>
        </p:txBody>
      </p:sp>
      <p:sp>
        <p:nvSpPr>
          <p:cNvPr id="17" name="P34-E015-segment1"/>
          <p:cNvSpPr/>
          <p:nvPr/>
        </p:nvSpPr>
        <p:spPr>
          <a:xfrm>
            <a:off x="8106833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8" name="P34-E016"/>
          <p:cNvSpPr/>
          <p:nvPr/>
        </p:nvSpPr>
        <p:spPr>
          <a:xfrm>
            <a:off x="9095317" y="2667000"/>
            <a:ext cx="988483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S6</a:t>
            </a:r>
            <a:endParaRPr lang="en-US" sz="1050" dirty="0"/>
          </a:p>
        </p:txBody>
      </p:sp>
      <p:sp>
        <p:nvSpPr>
          <p:cNvPr id="19" name="P34-E017-segment1"/>
          <p:cNvSpPr/>
          <p:nvPr/>
        </p:nvSpPr>
        <p:spPr>
          <a:xfrm>
            <a:off x="9095317" y="3022600"/>
            <a:ext cx="0" cy="24765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0" name="P34-E018"/>
          <p:cNvSpPr/>
          <p:nvPr/>
        </p:nvSpPr>
        <p:spPr>
          <a:xfrm>
            <a:off x="609600" y="3136900"/>
            <a:ext cx="3302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Compreender</a:t>
            </a:r>
            <a:endParaRPr lang="en-US" sz="1300" dirty="0"/>
          </a:p>
        </p:txBody>
      </p:sp>
      <p:sp>
        <p:nvSpPr>
          <p:cNvPr id="21" name="P34-E019"/>
          <p:cNvSpPr/>
          <p:nvPr/>
        </p:nvSpPr>
        <p:spPr>
          <a:xfrm>
            <a:off x="609600" y="3441700"/>
            <a:ext cx="3302000" cy="148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operação</a:t>
            </a:r>
            <a:endParaRPr lang="en-US" sz="980" dirty="0"/>
          </a:p>
        </p:txBody>
      </p:sp>
      <p:sp>
        <p:nvSpPr>
          <p:cNvPr id="22" name="P34-E020"/>
          <p:cNvSpPr/>
          <p:nvPr/>
        </p:nvSpPr>
        <p:spPr>
          <a:xfrm>
            <a:off x="4178300" y="3200400"/>
            <a:ext cx="1913467" cy="304800"/>
          </a:xfrm>
          <a:prstGeom prst="rect">
            <a:avLst/>
          </a:prstGeom>
          <a:solidFill>
            <a:srgbClr val="8F95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3" name="P34-E021"/>
          <p:cNvSpPr/>
          <p:nvPr/>
        </p:nvSpPr>
        <p:spPr>
          <a:xfrm>
            <a:off x="609600" y="3746500"/>
            <a:ext cx="3302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Escolher</a:t>
            </a:r>
            <a:endParaRPr lang="en-US" sz="1300" dirty="0"/>
          </a:p>
        </p:txBody>
      </p:sp>
      <p:sp>
        <p:nvSpPr>
          <p:cNvPr id="24" name="P34-E022"/>
          <p:cNvSpPr/>
          <p:nvPr/>
        </p:nvSpPr>
        <p:spPr>
          <a:xfrm>
            <a:off x="609600" y="4051300"/>
            <a:ext cx="3302000" cy="148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Liderança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cliente</a:t>
            </a:r>
            <a:endParaRPr lang="en-US" sz="980" dirty="0"/>
          </a:p>
        </p:txBody>
      </p:sp>
      <p:sp>
        <p:nvSpPr>
          <p:cNvPr id="25" name="P34-E023"/>
          <p:cNvSpPr/>
          <p:nvPr/>
        </p:nvSpPr>
        <p:spPr>
          <a:xfrm>
            <a:off x="5166783" y="3810000"/>
            <a:ext cx="1913467" cy="304800"/>
          </a:xfrm>
          <a:prstGeom prst="rect">
            <a:avLst/>
          </a:prstGeom>
          <a:solidFill>
            <a:srgbClr val="8F95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6" name="P34-E024"/>
          <p:cNvSpPr/>
          <p:nvPr/>
        </p:nvSpPr>
        <p:spPr>
          <a:xfrm>
            <a:off x="609600" y="4356100"/>
            <a:ext cx="3302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Preparar</a:t>
            </a:r>
            <a:endParaRPr lang="en-US" sz="1300" dirty="0"/>
          </a:p>
        </p:txBody>
      </p:sp>
      <p:sp>
        <p:nvSpPr>
          <p:cNvPr id="27" name="P34-E025"/>
          <p:cNvSpPr/>
          <p:nvPr/>
        </p:nvSpPr>
        <p:spPr>
          <a:xfrm>
            <a:off x="609600" y="4660900"/>
            <a:ext cx="3302000" cy="148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coordenação</a:t>
            </a:r>
            <a:endParaRPr lang="en-US" sz="980" dirty="0"/>
          </a:p>
        </p:txBody>
      </p:sp>
      <p:sp>
        <p:nvSpPr>
          <p:cNvPr id="28" name="P34-E026"/>
          <p:cNvSpPr/>
          <p:nvPr/>
        </p:nvSpPr>
        <p:spPr>
          <a:xfrm>
            <a:off x="6155267" y="4419600"/>
            <a:ext cx="2901950" cy="304800"/>
          </a:xfrm>
          <a:prstGeom prst="rect">
            <a:avLst/>
          </a:prstGeom>
          <a:solidFill>
            <a:srgbClr val="4D182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9" name="P34-E027"/>
          <p:cNvSpPr/>
          <p:nvPr/>
        </p:nvSpPr>
        <p:spPr>
          <a:xfrm>
            <a:off x="609600" y="4965700"/>
            <a:ext cx="3302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Acompanhar</a:t>
            </a:r>
            <a:endParaRPr lang="en-US" sz="1300" dirty="0"/>
          </a:p>
        </p:txBody>
      </p:sp>
      <p:sp>
        <p:nvSpPr>
          <p:cNvPr id="30" name="P34-E028"/>
          <p:cNvSpPr/>
          <p:nvPr/>
        </p:nvSpPr>
        <p:spPr>
          <a:xfrm>
            <a:off x="609600" y="5270500"/>
            <a:ext cx="3302000" cy="1481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23"/>
              </a:lnSpc>
              <a:buNone/>
            </a:pPr>
            <a:r>
              <a:rPr lang="en-US" sz="9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coordenação</a:t>
            </a:r>
            <a:endParaRPr lang="en-US" sz="980" dirty="0"/>
          </a:p>
        </p:txBody>
      </p:sp>
      <p:sp>
        <p:nvSpPr>
          <p:cNvPr id="31" name="P34-E029"/>
          <p:cNvSpPr/>
          <p:nvPr/>
        </p:nvSpPr>
        <p:spPr>
          <a:xfrm>
            <a:off x="8132233" y="5029200"/>
            <a:ext cx="1913467" cy="304800"/>
          </a:xfrm>
          <a:prstGeom prst="rect">
            <a:avLst/>
          </a:prstGeom>
          <a:solidFill>
            <a:srgbClr val="8F959A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2" name="P34-E030-segment1"/>
          <p:cNvSpPr/>
          <p:nvPr/>
        </p:nvSpPr>
        <p:spPr>
          <a:xfrm>
            <a:off x="609600" y="57404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3" name="P34-E031"/>
          <p:cNvSpPr/>
          <p:nvPr/>
        </p:nvSpPr>
        <p:spPr>
          <a:xfrm>
            <a:off x="609600" y="6007100"/>
            <a:ext cx="25400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Critério</a:t>
            </a:r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avanço</a:t>
            </a:r>
            <a:endParaRPr lang="en-US" sz="1300" dirty="0"/>
          </a:p>
        </p:txBody>
      </p:sp>
      <p:sp>
        <p:nvSpPr>
          <p:cNvPr id="34" name="P34-E032"/>
          <p:cNvSpPr/>
          <p:nvPr/>
        </p:nvSpPr>
        <p:spPr>
          <a:xfrm>
            <a:off x="3479800" y="6007100"/>
            <a:ext cx="6604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Registrar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foi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confirmado,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decisão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tomada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dependência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etapa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seguinte.</a:t>
            </a:r>
            <a:endParaRPr lang="en-US" sz="1150" dirty="0"/>
          </a:p>
        </p:txBody>
      </p:sp>
      <p:sp>
        <p:nvSpPr>
          <p:cNvPr id="35" name="P34-E033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Cronograma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demonstrativo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duração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fictícia.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representa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prazo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contratado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ou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promessa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implantação.</a:t>
            </a:r>
            <a:endParaRPr lang="en-US" sz="8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5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5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5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35</a:t>
            </a:r>
            <a:endParaRPr lang="en-US" sz="830" dirty="0"/>
          </a:p>
        </p:txBody>
      </p:sp>
      <p:sp>
        <p:nvSpPr>
          <p:cNvPr id="5" name="P35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LAYOUT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PAINEL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TRABALHO</a:t>
            </a:r>
            <a:endParaRPr lang="en-US" sz="830" dirty="0"/>
          </a:p>
        </p:txBody>
      </p:sp>
      <p:sp>
        <p:nvSpPr>
          <p:cNvPr id="6" name="P35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avançar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agora?</a:t>
            </a:r>
            <a:endParaRPr lang="en-US" sz="2900" dirty="0"/>
          </a:p>
        </p:txBody>
      </p:sp>
      <p:sp>
        <p:nvSpPr>
          <p:cNvPr id="7" name="P35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Pendências,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responsáveis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ações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conduzir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oportunidade.</a:t>
            </a:r>
            <a:endParaRPr lang="en-US" sz="1150" dirty="0"/>
          </a:p>
        </p:txBody>
      </p:sp>
      <p:sp>
        <p:nvSpPr>
          <p:cNvPr id="8" name="P35-E006-segment1"/>
          <p:cNvSpPr/>
          <p:nvPr/>
        </p:nvSpPr>
        <p:spPr>
          <a:xfrm>
            <a:off x="609600" y="2743200"/>
            <a:ext cx="29464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35-E007"/>
          <p:cNvSpPr/>
          <p:nvPr/>
        </p:nvSpPr>
        <p:spPr>
          <a:xfrm>
            <a:off x="609600" y="2997200"/>
            <a:ext cx="2946400" cy="272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Qualificação</a:t>
            </a:r>
            <a:endParaRPr lang="en-US" sz="1800" dirty="0"/>
          </a:p>
        </p:txBody>
      </p:sp>
      <p:sp>
        <p:nvSpPr>
          <p:cNvPr id="10" name="P35-E008"/>
          <p:cNvSpPr/>
          <p:nvPr/>
        </p:nvSpPr>
        <p:spPr>
          <a:xfrm>
            <a:off x="609600" y="3530600"/>
            <a:ext cx="29464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Requisitos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confirmar.</a:t>
            </a:r>
            <a:endParaRPr lang="en-US" sz="1150" dirty="0"/>
          </a:p>
        </p:txBody>
      </p:sp>
      <p:sp>
        <p:nvSpPr>
          <p:cNvPr id="11" name="P35-E009-segment1"/>
          <p:cNvSpPr/>
          <p:nvPr/>
        </p:nvSpPr>
        <p:spPr>
          <a:xfrm>
            <a:off x="3860800" y="2743200"/>
            <a:ext cx="29464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35-E010"/>
          <p:cNvSpPr/>
          <p:nvPr/>
        </p:nvSpPr>
        <p:spPr>
          <a:xfrm>
            <a:off x="3860800" y="2997200"/>
            <a:ext cx="2946400" cy="272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Preparação</a:t>
            </a:r>
            <a:endParaRPr lang="en-US" sz="1800" dirty="0"/>
          </a:p>
        </p:txBody>
      </p:sp>
      <p:sp>
        <p:nvSpPr>
          <p:cNvPr id="13" name="P35-E011"/>
          <p:cNvSpPr/>
          <p:nvPr/>
        </p:nvSpPr>
        <p:spPr>
          <a:xfrm>
            <a:off x="3860800" y="3530600"/>
            <a:ext cx="29464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revisão.</a:t>
            </a:r>
            <a:endParaRPr lang="en-US" sz="1150" dirty="0"/>
          </a:p>
        </p:txBody>
      </p:sp>
      <p:sp>
        <p:nvSpPr>
          <p:cNvPr id="14" name="P35-E012-segment1"/>
          <p:cNvSpPr/>
          <p:nvPr/>
        </p:nvSpPr>
        <p:spPr>
          <a:xfrm>
            <a:off x="7112000" y="2743200"/>
            <a:ext cx="29464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35-E013"/>
          <p:cNvSpPr/>
          <p:nvPr/>
        </p:nvSpPr>
        <p:spPr>
          <a:xfrm>
            <a:off x="7112000" y="2997200"/>
            <a:ext cx="2946400" cy="27203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30"/>
              </a:lnSpc>
              <a:buNone/>
            </a:pPr>
            <a:r>
              <a:rPr lang="en-US" sz="18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Decisão</a:t>
            </a:r>
            <a:endParaRPr lang="en-US" sz="1800" dirty="0"/>
          </a:p>
        </p:txBody>
      </p:sp>
      <p:sp>
        <p:nvSpPr>
          <p:cNvPr id="16" name="P35-E014"/>
          <p:cNvSpPr/>
          <p:nvPr/>
        </p:nvSpPr>
        <p:spPr>
          <a:xfrm>
            <a:off x="7112000" y="3530600"/>
            <a:ext cx="29464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Interlocutor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alinhar.</a:t>
            </a:r>
            <a:endParaRPr lang="en-US" sz="1150" dirty="0"/>
          </a:p>
        </p:txBody>
      </p:sp>
      <p:sp>
        <p:nvSpPr>
          <p:cNvPr id="17" name="P35-E015"/>
          <p:cNvSpPr/>
          <p:nvPr/>
        </p:nvSpPr>
        <p:spPr>
          <a:xfrm>
            <a:off x="609600" y="4292600"/>
            <a:ext cx="9474200" cy="444500"/>
          </a:xfrm>
          <a:prstGeom prst="rect">
            <a:avLst/>
          </a:prstGeom>
          <a:solidFill>
            <a:srgbClr val="F4F4F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8" name="P35-E016"/>
          <p:cNvSpPr/>
          <p:nvPr/>
        </p:nvSpPr>
        <p:spPr>
          <a:xfrm>
            <a:off x="723900" y="4406900"/>
            <a:ext cx="1574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Oportunidade</a:t>
            </a:r>
            <a:endParaRPr lang="en-US" sz="1050" dirty="0"/>
          </a:p>
        </p:txBody>
      </p:sp>
      <p:sp>
        <p:nvSpPr>
          <p:cNvPr id="19" name="P35-E017"/>
          <p:cNvSpPr/>
          <p:nvPr/>
        </p:nvSpPr>
        <p:spPr>
          <a:xfrm>
            <a:off x="2527300" y="4406900"/>
            <a:ext cx="300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pendente</a:t>
            </a:r>
            <a:endParaRPr lang="en-US" sz="1050" dirty="0"/>
          </a:p>
        </p:txBody>
      </p:sp>
      <p:sp>
        <p:nvSpPr>
          <p:cNvPr id="20" name="P35-E018"/>
          <p:cNvSpPr/>
          <p:nvPr/>
        </p:nvSpPr>
        <p:spPr>
          <a:xfrm>
            <a:off x="5765800" y="44069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Responsável</a:t>
            </a:r>
            <a:endParaRPr lang="en-US" sz="1050" dirty="0"/>
          </a:p>
        </p:txBody>
      </p:sp>
      <p:sp>
        <p:nvSpPr>
          <p:cNvPr id="21" name="P35-E019"/>
          <p:cNvSpPr/>
          <p:nvPr/>
        </p:nvSpPr>
        <p:spPr>
          <a:xfrm>
            <a:off x="7734300" y="4406900"/>
            <a:ext cx="223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ação</a:t>
            </a:r>
            <a:endParaRPr lang="en-US" sz="1050" dirty="0"/>
          </a:p>
        </p:txBody>
      </p:sp>
      <p:sp>
        <p:nvSpPr>
          <p:cNvPr id="22" name="P35-E020-segment1"/>
          <p:cNvSpPr/>
          <p:nvPr/>
        </p:nvSpPr>
        <p:spPr>
          <a:xfrm>
            <a:off x="609600" y="47371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3" name="P35-E021"/>
          <p:cNvSpPr/>
          <p:nvPr/>
        </p:nvSpPr>
        <p:spPr>
          <a:xfrm>
            <a:off x="723900" y="4851400"/>
            <a:ext cx="1574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01</a:t>
            </a:r>
            <a:endParaRPr lang="en-US" sz="1050" dirty="0"/>
          </a:p>
        </p:txBody>
      </p:sp>
      <p:sp>
        <p:nvSpPr>
          <p:cNvPr id="24" name="P35-E022"/>
          <p:cNvSpPr/>
          <p:nvPr/>
        </p:nvSpPr>
        <p:spPr>
          <a:xfrm>
            <a:off x="2527300" y="4851400"/>
            <a:ext cx="300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solicitada</a:t>
            </a:r>
            <a:endParaRPr lang="en-US" sz="1050" dirty="0"/>
          </a:p>
        </p:txBody>
      </p:sp>
      <p:sp>
        <p:nvSpPr>
          <p:cNvPr id="25" name="P35-E023"/>
          <p:cNvSpPr/>
          <p:nvPr/>
        </p:nvSpPr>
        <p:spPr>
          <a:xfrm>
            <a:off x="5765800" y="48514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Comercial</a:t>
            </a:r>
            <a:endParaRPr lang="en-US" sz="1050" dirty="0"/>
          </a:p>
        </p:txBody>
      </p:sp>
      <p:sp>
        <p:nvSpPr>
          <p:cNvPr id="26" name="P35-E024"/>
          <p:cNvSpPr/>
          <p:nvPr/>
        </p:nvSpPr>
        <p:spPr>
          <a:xfrm>
            <a:off x="7734300" y="4851400"/>
            <a:ext cx="223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Enviar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ficha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endParaRPr lang="en-US" sz="1050" dirty="0"/>
          </a:p>
        </p:txBody>
      </p:sp>
      <p:sp>
        <p:nvSpPr>
          <p:cNvPr id="27" name="P35-E025-segment1"/>
          <p:cNvSpPr/>
          <p:nvPr/>
        </p:nvSpPr>
        <p:spPr>
          <a:xfrm>
            <a:off x="609600" y="52832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8" name="P35-E026"/>
          <p:cNvSpPr/>
          <p:nvPr/>
        </p:nvSpPr>
        <p:spPr>
          <a:xfrm>
            <a:off x="723900" y="5397500"/>
            <a:ext cx="1574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02</a:t>
            </a:r>
            <a:endParaRPr lang="en-US" sz="1050" dirty="0"/>
          </a:p>
        </p:txBody>
      </p:sp>
      <p:sp>
        <p:nvSpPr>
          <p:cNvPr id="29" name="P35-E027"/>
          <p:cNvSpPr/>
          <p:nvPr/>
        </p:nvSpPr>
        <p:spPr>
          <a:xfrm>
            <a:off x="2527300" y="5397500"/>
            <a:ext cx="300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endParaRPr lang="en-US" sz="1050" dirty="0"/>
          </a:p>
        </p:txBody>
      </p:sp>
      <p:sp>
        <p:nvSpPr>
          <p:cNvPr id="30" name="P35-E028"/>
          <p:cNvSpPr/>
          <p:nvPr/>
        </p:nvSpPr>
        <p:spPr>
          <a:xfrm>
            <a:off x="5765800" y="53975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</a:t>
            </a:r>
            <a:endParaRPr lang="en-US" sz="1050" dirty="0"/>
          </a:p>
        </p:txBody>
      </p:sp>
      <p:sp>
        <p:nvSpPr>
          <p:cNvPr id="31" name="P35-E029"/>
          <p:cNvSpPr/>
          <p:nvPr/>
        </p:nvSpPr>
        <p:spPr>
          <a:xfrm>
            <a:off x="7734300" y="5397500"/>
            <a:ext cx="223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Validar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lote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prazo</a:t>
            </a:r>
            <a:endParaRPr lang="en-US" sz="1050" dirty="0"/>
          </a:p>
        </p:txBody>
      </p:sp>
      <p:sp>
        <p:nvSpPr>
          <p:cNvPr id="32" name="P35-E030-segment1"/>
          <p:cNvSpPr/>
          <p:nvPr/>
        </p:nvSpPr>
        <p:spPr>
          <a:xfrm>
            <a:off x="609600" y="58293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3" name="P35-E031"/>
          <p:cNvSpPr/>
          <p:nvPr/>
        </p:nvSpPr>
        <p:spPr>
          <a:xfrm>
            <a:off x="723900" y="5943600"/>
            <a:ext cx="15748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Canal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03</a:t>
            </a:r>
            <a:endParaRPr lang="en-US" sz="1050" dirty="0"/>
          </a:p>
        </p:txBody>
      </p:sp>
      <p:sp>
        <p:nvSpPr>
          <p:cNvPr id="34" name="P35-E032"/>
          <p:cNvSpPr/>
          <p:nvPr/>
        </p:nvSpPr>
        <p:spPr>
          <a:xfrm>
            <a:off x="2527300" y="5943600"/>
            <a:ext cx="300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Participação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decisão</a:t>
            </a:r>
            <a:endParaRPr lang="en-US" sz="1050" dirty="0"/>
          </a:p>
        </p:txBody>
      </p:sp>
      <p:sp>
        <p:nvSpPr>
          <p:cNvPr id="35" name="P35-E033"/>
          <p:cNvSpPr/>
          <p:nvPr/>
        </p:nvSpPr>
        <p:spPr>
          <a:xfrm>
            <a:off x="5765800" y="5943600"/>
            <a:ext cx="17399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Coordenação</a:t>
            </a:r>
            <a:endParaRPr lang="en-US" sz="1050" dirty="0"/>
          </a:p>
        </p:txBody>
      </p:sp>
      <p:sp>
        <p:nvSpPr>
          <p:cNvPr id="36" name="P35-E034"/>
          <p:cNvSpPr/>
          <p:nvPr/>
        </p:nvSpPr>
        <p:spPr>
          <a:xfrm>
            <a:off x="7734300" y="5943600"/>
            <a:ext cx="2235200" cy="1586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Confirmar</a:t>
            </a:r>
            <a:pPr algn="l" indent="0" marL="0">
              <a:lnSpc>
                <a:spcPts val="1313"/>
              </a:lnSpc>
              <a:buNone/>
            </a:pPr>
            <a:r>
              <a:rPr lang="en-US" sz="10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interlocutor</a:t>
            </a:r>
            <a:endParaRPr lang="en-US" sz="1050" dirty="0"/>
          </a:p>
        </p:txBody>
      </p:sp>
      <p:sp>
        <p:nvSpPr>
          <p:cNvPr id="37" name="P35-E035-segment1"/>
          <p:cNvSpPr/>
          <p:nvPr/>
        </p:nvSpPr>
        <p:spPr>
          <a:xfrm>
            <a:off x="609600" y="6375400"/>
            <a:ext cx="94742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8" name="P35-E036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didático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fictícios.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pendências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ilustram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rotina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acompanhamento.</a:t>
            </a:r>
            <a:endParaRPr lang="en-US" sz="8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6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6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6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36</a:t>
            </a:r>
            <a:endParaRPr lang="en-US" sz="830" dirty="0"/>
          </a:p>
        </p:txBody>
      </p:sp>
      <p:sp>
        <p:nvSpPr>
          <p:cNvPr id="5" name="P36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GRÁFICO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PERCURSO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</a:t>
            </a:r>
            <a:endParaRPr lang="en-US" sz="830" dirty="0"/>
          </a:p>
        </p:txBody>
      </p:sp>
      <p:sp>
        <p:nvSpPr>
          <p:cNvPr id="6" name="P36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Leia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percurso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comercial.</a:t>
            </a:r>
            <a:endParaRPr lang="en-US" sz="2900" dirty="0"/>
          </a:p>
        </p:txBody>
      </p:sp>
      <p:sp>
        <p:nvSpPr>
          <p:cNvPr id="7" name="P36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Volume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etapa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mesma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coorte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didática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janela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30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unidade: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oportunidades.</a:t>
            </a:r>
            <a:endParaRPr lang="en-US" sz="1150" dirty="0"/>
          </a:p>
        </p:txBody>
      </p:sp>
      <p:sp>
        <p:nvSpPr>
          <p:cNvPr id="8" name="P36-E006-segment1"/>
          <p:cNvSpPr/>
          <p:nvPr/>
        </p:nvSpPr>
        <p:spPr>
          <a:xfrm>
            <a:off x="26543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36-E007"/>
          <p:cNvSpPr/>
          <p:nvPr/>
        </p:nvSpPr>
        <p:spPr>
          <a:xfrm>
            <a:off x="24892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</a:t>
            </a:r>
            <a:endParaRPr lang="en-US" sz="900" dirty="0"/>
          </a:p>
        </p:txBody>
      </p:sp>
      <p:sp>
        <p:nvSpPr>
          <p:cNvPr id="10" name="P36-E008-segment1"/>
          <p:cNvSpPr/>
          <p:nvPr/>
        </p:nvSpPr>
        <p:spPr>
          <a:xfrm>
            <a:off x="35560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1" name="P36-E009"/>
          <p:cNvSpPr/>
          <p:nvPr/>
        </p:nvSpPr>
        <p:spPr>
          <a:xfrm>
            <a:off x="33909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P36-E010-segment1"/>
          <p:cNvSpPr/>
          <p:nvPr/>
        </p:nvSpPr>
        <p:spPr>
          <a:xfrm>
            <a:off x="44577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3" name="P36-E011"/>
          <p:cNvSpPr/>
          <p:nvPr/>
        </p:nvSpPr>
        <p:spPr>
          <a:xfrm>
            <a:off x="42926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900" dirty="0"/>
          </a:p>
        </p:txBody>
      </p:sp>
      <p:sp>
        <p:nvSpPr>
          <p:cNvPr id="14" name="P36-E012-segment1"/>
          <p:cNvSpPr/>
          <p:nvPr/>
        </p:nvSpPr>
        <p:spPr>
          <a:xfrm>
            <a:off x="53594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36-E013"/>
          <p:cNvSpPr/>
          <p:nvPr/>
        </p:nvSpPr>
        <p:spPr>
          <a:xfrm>
            <a:off x="51943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30</a:t>
            </a:r>
            <a:endParaRPr lang="en-US" sz="900" dirty="0"/>
          </a:p>
        </p:txBody>
      </p:sp>
      <p:sp>
        <p:nvSpPr>
          <p:cNvPr id="16" name="P36-E014-segment1"/>
          <p:cNvSpPr/>
          <p:nvPr/>
        </p:nvSpPr>
        <p:spPr>
          <a:xfrm>
            <a:off x="62611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7" name="P36-E015"/>
          <p:cNvSpPr/>
          <p:nvPr/>
        </p:nvSpPr>
        <p:spPr>
          <a:xfrm>
            <a:off x="60960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</a:t>
            </a:r>
            <a:endParaRPr lang="en-US" sz="900" dirty="0"/>
          </a:p>
        </p:txBody>
      </p:sp>
      <p:sp>
        <p:nvSpPr>
          <p:cNvPr id="18" name="P36-E016-segment1"/>
          <p:cNvSpPr/>
          <p:nvPr/>
        </p:nvSpPr>
        <p:spPr>
          <a:xfrm>
            <a:off x="7162800" y="2679700"/>
            <a:ext cx="0" cy="339090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9" name="P36-E017"/>
          <p:cNvSpPr/>
          <p:nvPr/>
        </p:nvSpPr>
        <p:spPr>
          <a:xfrm>
            <a:off x="6997700" y="6261100"/>
            <a:ext cx="330200" cy="1360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215"/>
              </a:lnSpc>
              <a:buNone/>
            </a:pPr>
            <a:r>
              <a:rPr lang="en-US" sz="90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</a:t>
            </a:r>
            <a:endParaRPr lang="en-US" sz="900" dirty="0"/>
          </a:p>
        </p:txBody>
      </p:sp>
      <p:sp>
        <p:nvSpPr>
          <p:cNvPr id="20" name="P36-E018"/>
          <p:cNvSpPr/>
          <p:nvPr/>
        </p:nvSpPr>
        <p:spPr>
          <a:xfrm>
            <a:off x="609600" y="2921000"/>
            <a:ext cx="1828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Abordadas</a:t>
            </a:r>
            <a:endParaRPr lang="en-US" sz="1150" dirty="0"/>
          </a:p>
        </p:txBody>
      </p:sp>
      <p:sp>
        <p:nvSpPr>
          <p:cNvPr id="21" name="P36-E019"/>
          <p:cNvSpPr/>
          <p:nvPr/>
        </p:nvSpPr>
        <p:spPr>
          <a:xfrm>
            <a:off x="2654300" y="2844800"/>
            <a:ext cx="4508500" cy="355600"/>
          </a:xfrm>
          <a:prstGeom prst="rect">
            <a:avLst/>
          </a:prstGeom>
          <a:solidFill>
            <a:srgbClr val="9DA1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2" name="P36-E020"/>
          <p:cNvSpPr/>
          <p:nvPr/>
        </p:nvSpPr>
        <p:spPr>
          <a:xfrm>
            <a:off x="7251700" y="2921000"/>
            <a:ext cx="381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</a:t>
            </a:r>
            <a:endParaRPr lang="en-US" sz="1150" dirty="0"/>
          </a:p>
        </p:txBody>
      </p:sp>
      <p:sp>
        <p:nvSpPr>
          <p:cNvPr id="23" name="P36-E021"/>
          <p:cNvSpPr/>
          <p:nvPr/>
        </p:nvSpPr>
        <p:spPr>
          <a:xfrm>
            <a:off x="609600" y="3708400"/>
            <a:ext cx="1828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Qualificadas</a:t>
            </a:r>
            <a:endParaRPr lang="en-US" sz="1150" dirty="0"/>
          </a:p>
        </p:txBody>
      </p:sp>
      <p:sp>
        <p:nvSpPr>
          <p:cNvPr id="24" name="P36-E022"/>
          <p:cNvSpPr/>
          <p:nvPr/>
        </p:nvSpPr>
        <p:spPr>
          <a:xfrm>
            <a:off x="2654300" y="3632200"/>
            <a:ext cx="1803400" cy="355600"/>
          </a:xfrm>
          <a:prstGeom prst="rect">
            <a:avLst/>
          </a:prstGeom>
          <a:solidFill>
            <a:srgbClr val="9DA1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5" name="P36-E023"/>
          <p:cNvSpPr/>
          <p:nvPr/>
        </p:nvSpPr>
        <p:spPr>
          <a:xfrm>
            <a:off x="4546600" y="3708400"/>
            <a:ext cx="381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endParaRPr lang="en-US" sz="1150" dirty="0"/>
          </a:p>
        </p:txBody>
      </p:sp>
      <p:sp>
        <p:nvSpPr>
          <p:cNvPr id="26" name="P36-E024"/>
          <p:cNvSpPr/>
          <p:nvPr/>
        </p:nvSpPr>
        <p:spPr>
          <a:xfrm>
            <a:off x="609600" y="4495800"/>
            <a:ext cx="1828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</a:t>
            </a:r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reunião</a:t>
            </a:r>
            <a:endParaRPr lang="en-US" sz="1150" dirty="0"/>
          </a:p>
        </p:txBody>
      </p:sp>
      <p:sp>
        <p:nvSpPr>
          <p:cNvPr id="27" name="P36-E025"/>
          <p:cNvSpPr/>
          <p:nvPr/>
        </p:nvSpPr>
        <p:spPr>
          <a:xfrm>
            <a:off x="2654300" y="4419600"/>
            <a:ext cx="901700" cy="355600"/>
          </a:xfrm>
          <a:prstGeom prst="rect">
            <a:avLst/>
          </a:prstGeom>
          <a:solidFill>
            <a:srgbClr val="9DA1A5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28" name="P36-E026"/>
          <p:cNvSpPr/>
          <p:nvPr/>
        </p:nvSpPr>
        <p:spPr>
          <a:xfrm>
            <a:off x="3644900" y="4495800"/>
            <a:ext cx="381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endParaRPr lang="en-US" sz="1150" dirty="0"/>
          </a:p>
        </p:txBody>
      </p:sp>
      <p:sp>
        <p:nvSpPr>
          <p:cNvPr id="29" name="P36-E027"/>
          <p:cNvSpPr/>
          <p:nvPr/>
        </p:nvSpPr>
        <p:spPr>
          <a:xfrm>
            <a:off x="609600" y="5283200"/>
            <a:ext cx="18288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</a:t>
            </a:r>
            <a:pPr algn="r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endParaRPr lang="en-US" sz="1150" dirty="0"/>
          </a:p>
        </p:txBody>
      </p:sp>
      <p:sp>
        <p:nvSpPr>
          <p:cNvPr id="30" name="P36-E028"/>
          <p:cNvSpPr/>
          <p:nvPr/>
        </p:nvSpPr>
        <p:spPr>
          <a:xfrm>
            <a:off x="2654300" y="5207000"/>
            <a:ext cx="360680" cy="355600"/>
          </a:xfrm>
          <a:prstGeom prst="rect">
            <a:avLst/>
          </a:prstGeom>
          <a:solidFill>
            <a:srgbClr val="75233C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31" name="P36-E029"/>
          <p:cNvSpPr/>
          <p:nvPr/>
        </p:nvSpPr>
        <p:spPr>
          <a:xfrm>
            <a:off x="3103880" y="5283200"/>
            <a:ext cx="381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53"/>
              </a:lnSpc>
              <a:buNone/>
            </a:pPr>
            <a:r>
              <a:rPr lang="en-US" sz="115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1150" dirty="0"/>
          </a:p>
        </p:txBody>
      </p:sp>
      <p:sp>
        <p:nvSpPr>
          <p:cNvPr id="32" name="P36-E030"/>
          <p:cNvSpPr/>
          <p:nvPr/>
        </p:nvSpPr>
        <p:spPr>
          <a:xfrm>
            <a:off x="7899400" y="2794000"/>
            <a:ext cx="2184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40%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qualificação</a:t>
            </a:r>
            <a:endParaRPr lang="en-US" sz="1300" dirty="0"/>
          </a:p>
        </p:txBody>
      </p:sp>
      <p:sp>
        <p:nvSpPr>
          <p:cNvPr id="33" name="P36-E031"/>
          <p:cNvSpPr/>
          <p:nvPr/>
        </p:nvSpPr>
        <p:spPr>
          <a:xfrm>
            <a:off x="7899400" y="3124200"/>
            <a:ext cx="2184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20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qualificadas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÷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50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abordadas.</a:t>
            </a:r>
            <a:endParaRPr lang="en-US" sz="1150" dirty="0"/>
          </a:p>
        </p:txBody>
      </p:sp>
      <p:sp>
        <p:nvSpPr>
          <p:cNvPr id="34" name="P36-E032"/>
          <p:cNvSpPr/>
          <p:nvPr/>
        </p:nvSpPr>
        <p:spPr>
          <a:xfrm>
            <a:off x="7899400" y="4114800"/>
            <a:ext cx="2184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50%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reunião</a:t>
            </a:r>
            <a:endParaRPr lang="en-US" sz="1300" dirty="0"/>
          </a:p>
        </p:txBody>
      </p:sp>
      <p:sp>
        <p:nvSpPr>
          <p:cNvPr id="35" name="P36-E033"/>
          <p:cNvSpPr/>
          <p:nvPr/>
        </p:nvSpPr>
        <p:spPr>
          <a:xfrm>
            <a:off x="7899400" y="4445000"/>
            <a:ext cx="2184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oportunidades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reunião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÷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20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qualificadas.</a:t>
            </a:r>
            <a:endParaRPr lang="en-US" sz="1150" dirty="0"/>
          </a:p>
        </p:txBody>
      </p:sp>
      <p:sp>
        <p:nvSpPr>
          <p:cNvPr id="36" name="P36-E034"/>
          <p:cNvSpPr/>
          <p:nvPr/>
        </p:nvSpPr>
        <p:spPr>
          <a:xfrm>
            <a:off x="7899400" y="5435600"/>
            <a:ext cx="21844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40%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endParaRPr lang="en-US" sz="1300" dirty="0"/>
          </a:p>
        </p:txBody>
      </p:sp>
      <p:sp>
        <p:nvSpPr>
          <p:cNvPr id="37" name="P36-E035"/>
          <p:cNvSpPr/>
          <p:nvPr/>
        </p:nvSpPr>
        <p:spPr>
          <a:xfrm>
            <a:off x="7899400" y="5765800"/>
            <a:ext cx="21844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proposta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÷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10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reunião.</a:t>
            </a:r>
            <a:endParaRPr lang="en-US" sz="1150" dirty="0"/>
          </a:p>
        </p:txBody>
      </p:sp>
      <p:sp>
        <p:nvSpPr>
          <p:cNvPr id="38" name="P36-E036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didático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fictícios.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Etapas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cumulativas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mesma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coorte;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percentuais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são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metas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ou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resultados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Taylor.</a:t>
            </a:r>
            <a:endParaRPr lang="en-US" sz="88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7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7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7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37</a:t>
            </a:r>
            <a:endParaRPr lang="en-US" sz="830" dirty="0"/>
          </a:p>
        </p:txBody>
      </p:sp>
      <p:sp>
        <p:nvSpPr>
          <p:cNvPr id="5" name="P37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FICHA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TEMPLATE</a:t>
            </a:r>
            <a:endParaRPr lang="en-US" sz="830" dirty="0"/>
          </a:p>
        </p:txBody>
      </p:sp>
      <p:sp>
        <p:nvSpPr>
          <p:cNvPr id="6" name="P37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Prepare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primeiro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encontro.</a:t>
            </a:r>
            <a:endParaRPr lang="en-US" sz="2900" dirty="0"/>
          </a:p>
        </p:txBody>
      </p:sp>
      <p:sp>
        <p:nvSpPr>
          <p:cNvPr id="7" name="P37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ficha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entrada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organizar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objetivo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confirmações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necessárias.</a:t>
            </a:r>
            <a:endParaRPr lang="en-US" sz="1150" dirty="0"/>
          </a:p>
        </p:txBody>
      </p:sp>
      <p:sp>
        <p:nvSpPr>
          <p:cNvPr id="8" name="P37-E006-segment1"/>
          <p:cNvSpPr/>
          <p:nvPr/>
        </p:nvSpPr>
        <p:spPr>
          <a:xfrm>
            <a:off x="609600" y="26797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9" name="P37-E007"/>
          <p:cNvSpPr/>
          <p:nvPr/>
        </p:nvSpPr>
        <p:spPr>
          <a:xfrm>
            <a:off x="609600" y="28194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Objetivo</a:t>
            </a:r>
            <a:endParaRPr lang="en-US" sz="1100" dirty="0"/>
          </a:p>
        </p:txBody>
      </p:sp>
      <p:sp>
        <p:nvSpPr>
          <p:cNvPr id="10" name="P37-E008"/>
          <p:cNvSpPr/>
          <p:nvPr/>
        </p:nvSpPr>
        <p:spPr>
          <a:xfrm>
            <a:off x="609600" y="31496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Avaliar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entrada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regional.</a:t>
            </a:r>
            <a:endParaRPr lang="en-US" sz="1150" dirty="0"/>
          </a:p>
        </p:txBody>
      </p:sp>
      <p:sp>
        <p:nvSpPr>
          <p:cNvPr id="11" name="P37-E009-segment1"/>
          <p:cNvSpPr/>
          <p:nvPr/>
        </p:nvSpPr>
        <p:spPr>
          <a:xfrm>
            <a:off x="5486400" y="26797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2" name="P37-E010"/>
          <p:cNvSpPr/>
          <p:nvPr/>
        </p:nvSpPr>
        <p:spPr>
          <a:xfrm>
            <a:off x="5486400" y="28194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</a:t>
            </a:r>
            <a:endParaRPr lang="en-US" sz="1100" dirty="0"/>
          </a:p>
        </p:txBody>
      </p:sp>
      <p:sp>
        <p:nvSpPr>
          <p:cNvPr id="13" name="P37-E011"/>
          <p:cNvSpPr/>
          <p:nvPr/>
        </p:nvSpPr>
        <p:spPr>
          <a:xfrm>
            <a:off x="5486400" y="31496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embalados.</a:t>
            </a:r>
            <a:endParaRPr lang="en-US" sz="1150" dirty="0"/>
          </a:p>
        </p:txBody>
      </p:sp>
      <p:sp>
        <p:nvSpPr>
          <p:cNvPr id="14" name="P37-E012-segment1"/>
          <p:cNvSpPr/>
          <p:nvPr/>
        </p:nvSpPr>
        <p:spPr>
          <a:xfrm>
            <a:off x="609600" y="36576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5" name="P37-E013"/>
          <p:cNvSpPr/>
          <p:nvPr/>
        </p:nvSpPr>
        <p:spPr>
          <a:xfrm>
            <a:off x="609600" y="37973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Canal</a:t>
            </a:r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prioritário</a:t>
            </a:r>
            <a:endParaRPr lang="en-US" sz="1100" dirty="0"/>
          </a:p>
        </p:txBody>
      </p:sp>
      <p:sp>
        <p:nvSpPr>
          <p:cNvPr id="16" name="P37-E014"/>
          <p:cNvSpPr/>
          <p:nvPr/>
        </p:nvSpPr>
        <p:spPr>
          <a:xfrm>
            <a:off x="609600" y="41275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Distribuidor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perfil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confirmar.</a:t>
            </a:r>
            <a:endParaRPr lang="en-US" sz="1150" dirty="0"/>
          </a:p>
        </p:txBody>
      </p:sp>
      <p:sp>
        <p:nvSpPr>
          <p:cNvPr id="17" name="P37-E015-segment1"/>
          <p:cNvSpPr/>
          <p:nvPr/>
        </p:nvSpPr>
        <p:spPr>
          <a:xfrm>
            <a:off x="5486400" y="36576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18" name="P37-E016"/>
          <p:cNvSpPr/>
          <p:nvPr/>
        </p:nvSpPr>
        <p:spPr>
          <a:xfrm>
            <a:off x="5486400" y="37973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Capacidade</a:t>
            </a:r>
            <a:endParaRPr lang="en-US" sz="1100" dirty="0"/>
          </a:p>
        </p:txBody>
      </p:sp>
      <p:sp>
        <p:nvSpPr>
          <p:cNvPr id="19" name="P37-E017"/>
          <p:cNvSpPr/>
          <p:nvPr/>
        </p:nvSpPr>
        <p:spPr>
          <a:xfrm>
            <a:off x="5486400" y="41275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Volume,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frequência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lote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validação.</a:t>
            </a:r>
            <a:endParaRPr lang="en-US" sz="1150" dirty="0"/>
          </a:p>
        </p:txBody>
      </p:sp>
      <p:sp>
        <p:nvSpPr>
          <p:cNvPr id="20" name="P37-E018-segment1"/>
          <p:cNvSpPr/>
          <p:nvPr/>
        </p:nvSpPr>
        <p:spPr>
          <a:xfrm>
            <a:off x="609600" y="46355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1" name="P37-E019"/>
          <p:cNvSpPr/>
          <p:nvPr/>
        </p:nvSpPr>
        <p:spPr>
          <a:xfrm>
            <a:off x="609600" y="47752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Condições</a:t>
            </a:r>
            <a:endParaRPr lang="en-US" sz="1100" dirty="0"/>
          </a:p>
        </p:txBody>
      </p:sp>
      <p:sp>
        <p:nvSpPr>
          <p:cNvPr id="22" name="P37-E020"/>
          <p:cNvSpPr/>
          <p:nvPr/>
        </p:nvSpPr>
        <p:spPr>
          <a:xfrm>
            <a:off x="609600" y="51054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Origem,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entrega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pagamento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alinhar.</a:t>
            </a:r>
            <a:endParaRPr lang="en-US" sz="1150" dirty="0"/>
          </a:p>
        </p:txBody>
      </p:sp>
      <p:sp>
        <p:nvSpPr>
          <p:cNvPr id="23" name="P37-E021-segment1"/>
          <p:cNvSpPr/>
          <p:nvPr/>
        </p:nvSpPr>
        <p:spPr>
          <a:xfrm>
            <a:off x="5486400" y="46355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4" name="P37-E022"/>
          <p:cNvSpPr/>
          <p:nvPr/>
        </p:nvSpPr>
        <p:spPr>
          <a:xfrm>
            <a:off x="5486400" y="47752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Material</a:t>
            </a:r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disponível</a:t>
            </a:r>
            <a:endParaRPr lang="en-US" sz="1100" dirty="0"/>
          </a:p>
        </p:txBody>
      </p:sp>
      <p:sp>
        <p:nvSpPr>
          <p:cNvPr id="25" name="P37-E023"/>
          <p:cNvSpPr/>
          <p:nvPr/>
        </p:nvSpPr>
        <p:spPr>
          <a:xfrm>
            <a:off x="5486400" y="51054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Especificação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apresentação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linha.</a:t>
            </a:r>
            <a:endParaRPr lang="en-US" sz="1150" dirty="0"/>
          </a:p>
        </p:txBody>
      </p:sp>
      <p:sp>
        <p:nvSpPr>
          <p:cNvPr id="26" name="P37-E024-segment1"/>
          <p:cNvSpPr/>
          <p:nvPr/>
        </p:nvSpPr>
        <p:spPr>
          <a:xfrm>
            <a:off x="609600" y="56134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27" name="P37-E025"/>
          <p:cNvSpPr/>
          <p:nvPr/>
        </p:nvSpPr>
        <p:spPr>
          <a:xfrm>
            <a:off x="609600" y="57531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Interlocutor</a:t>
            </a:r>
            <a:endParaRPr lang="en-US" sz="1100" dirty="0"/>
          </a:p>
        </p:txBody>
      </p:sp>
      <p:sp>
        <p:nvSpPr>
          <p:cNvPr id="28" name="P37-E026"/>
          <p:cNvSpPr/>
          <p:nvPr/>
        </p:nvSpPr>
        <p:spPr>
          <a:xfrm>
            <a:off x="609600" y="60833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Comprador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avaliadores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identificar.</a:t>
            </a:r>
            <a:endParaRPr lang="en-US" sz="1150" dirty="0"/>
          </a:p>
        </p:txBody>
      </p:sp>
      <p:sp>
        <p:nvSpPr>
          <p:cNvPr id="29" name="P37-E027-segment1"/>
          <p:cNvSpPr/>
          <p:nvPr/>
        </p:nvSpPr>
        <p:spPr>
          <a:xfrm>
            <a:off x="5486400" y="5613400"/>
            <a:ext cx="4584700" cy="0"/>
          </a:xfrm>
          <a:prstGeom prst="line">
            <a:avLst/>
          </a:prstGeom>
          <a:noFill/>
          <a:ln w="8255">
            <a:solidFill>
              <a:srgbClr val="CCD0D4"/>
            </a:solidFill>
            <a:prstDash val="solid"/>
            <a:headEnd type="none"/>
            <a:tailEnd type="none"/>
          </a:ln>
        </p:spPr>
      </p:sp>
      <p:sp>
        <p:nvSpPr>
          <p:cNvPr id="30" name="P37-E028"/>
          <p:cNvSpPr/>
          <p:nvPr/>
        </p:nvSpPr>
        <p:spPr>
          <a:xfrm>
            <a:off x="5486400" y="5753100"/>
            <a:ext cx="44450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Próximo</a:t>
            </a:r>
            <a:pPr algn="l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endParaRPr lang="en-US" sz="1100" dirty="0"/>
          </a:p>
        </p:txBody>
      </p:sp>
      <p:sp>
        <p:nvSpPr>
          <p:cNvPr id="31" name="P37-E029"/>
          <p:cNvSpPr/>
          <p:nvPr/>
        </p:nvSpPr>
        <p:spPr>
          <a:xfrm>
            <a:off x="5486400" y="6083300"/>
            <a:ext cx="44450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Revisar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aderência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495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canal.</a:t>
            </a:r>
            <a:endParaRPr lang="en-US" sz="1150" dirty="0"/>
          </a:p>
        </p:txBody>
      </p:sp>
      <p:sp>
        <p:nvSpPr>
          <p:cNvPr id="32" name="P37-E030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exemplo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preenchimento.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ficha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branco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planilha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instrumentos.</a:t>
            </a:r>
            <a:endParaRPr lang="en-US" sz="88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38-E000" descr="Taylor Made Only / logotipo oficial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" y="305149"/>
            <a:ext cx="1295400" cy="342202"/>
          </a:xfrm>
          <a:prstGeom prst="rect">
            <a:avLst/>
          </a:prstGeom>
        </p:spPr>
      </p:pic>
      <p:sp>
        <p:nvSpPr>
          <p:cNvPr id="3" name="P38-E001"/>
          <p:cNvSpPr/>
          <p:nvPr/>
        </p:nvSpPr>
        <p:spPr>
          <a:xfrm>
            <a:off x="6350000" y="406400"/>
            <a:ext cx="2921000" cy="113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TAYLOR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r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GO-TO-MARKET</a:t>
            </a:r>
            <a:endParaRPr lang="en-US" sz="750" dirty="0"/>
          </a:p>
        </p:txBody>
      </p:sp>
      <p:sp>
        <p:nvSpPr>
          <p:cNvPr id="4" name="P38-E002"/>
          <p:cNvSpPr/>
          <p:nvPr/>
        </p:nvSpPr>
        <p:spPr>
          <a:xfrm>
            <a:off x="9766300" y="406400"/>
            <a:ext cx="3175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</a:t>
            </a:r>
            <a:endParaRPr lang="en-US" sz="830" dirty="0"/>
          </a:p>
        </p:txBody>
      </p:sp>
      <p:sp>
        <p:nvSpPr>
          <p:cNvPr id="5" name="P38-E003"/>
          <p:cNvSpPr/>
          <p:nvPr/>
        </p:nvSpPr>
        <p:spPr>
          <a:xfrm>
            <a:off x="609600" y="1054100"/>
            <a:ext cx="94742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TEMPLATE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ABORDAGEM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</a:t>
            </a:r>
            <a:endParaRPr lang="en-US" sz="830" dirty="0"/>
          </a:p>
        </p:txBody>
      </p:sp>
      <p:sp>
        <p:nvSpPr>
          <p:cNvPr id="6" name="P38-E004"/>
          <p:cNvSpPr/>
          <p:nvPr/>
        </p:nvSpPr>
        <p:spPr>
          <a:xfrm>
            <a:off x="609600" y="1371600"/>
            <a:ext cx="9474200" cy="4382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Uma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abordagem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contexto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próximo</a:t>
            </a:r>
            <a:pPr algn="l" indent="0" marL="0">
              <a:lnSpc>
                <a:spcPts val="3248"/>
              </a:lnSpc>
              <a:buNone/>
            </a:pPr>
            <a:r>
              <a:rPr lang="en-US" sz="29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passo.</a:t>
            </a:r>
            <a:endParaRPr lang="en-US" sz="2900" dirty="0"/>
          </a:p>
        </p:txBody>
      </p:sp>
      <p:sp>
        <p:nvSpPr>
          <p:cNvPr id="7" name="P38-E005"/>
          <p:cNvSpPr/>
          <p:nvPr/>
        </p:nvSpPr>
        <p:spPr>
          <a:xfrm>
            <a:off x="609600" y="1917700"/>
            <a:ext cx="9474200" cy="173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mensagem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oferta,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confirmação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pertinente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</a:t>
            </a:r>
            <a:pPr algn="l" indent="0" marL="0">
              <a:lnSpc>
                <a:spcPts val="1541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possível.</a:t>
            </a:r>
            <a:endParaRPr lang="en-US" sz="1150" dirty="0"/>
          </a:p>
        </p:txBody>
      </p:sp>
      <p:sp>
        <p:nvSpPr>
          <p:cNvPr id="8" name="P38-E006"/>
          <p:cNvSpPr/>
          <p:nvPr/>
        </p:nvSpPr>
        <p:spPr>
          <a:xfrm>
            <a:off x="609600" y="2717800"/>
            <a:ext cx="2590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Contexto</a:t>
            </a:r>
            <a:endParaRPr lang="en-US" sz="1300" dirty="0"/>
          </a:p>
        </p:txBody>
      </p:sp>
      <p:sp>
        <p:nvSpPr>
          <p:cNvPr id="9" name="P38-E007"/>
          <p:cNvSpPr/>
          <p:nvPr/>
        </p:nvSpPr>
        <p:spPr>
          <a:xfrm>
            <a:off x="609600" y="3048000"/>
            <a:ext cx="25908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Indique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aquele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está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sendo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avaliado.</a:t>
            </a:r>
            <a:endParaRPr lang="en-US" sz="1150" dirty="0"/>
          </a:p>
        </p:txBody>
      </p:sp>
      <p:sp>
        <p:nvSpPr>
          <p:cNvPr id="10" name="P38-E008"/>
          <p:cNvSpPr/>
          <p:nvPr/>
        </p:nvSpPr>
        <p:spPr>
          <a:xfrm>
            <a:off x="609600" y="3683000"/>
            <a:ext cx="2590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Oferta</a:t>
            </a:r>
            <a:endParaRPr lang="en-US" sz="1300" dirty="0"/>
          </a:p>
        </p:txBody>
      </p:sp>
      <p:sp>
        <p:nvSpPr>
          <p:cNvPr id="11" name="P38-E009"/>
          <p:cNvSpPr/>
          <p:nvPr/>
        </p:nvSpPr>
        <p:spPr>
          <a:xfrm>
            <a:off x="609600" y="4013200"/>
            <a:ext cx="25908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Apresente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verificar.</a:t>
            </a:r>
            <a:endParaRPr lang="en-US" sz="1150" dirty="0"/>
          </a:p>
        </p:txBody>
      </p:sp>
      <p:sp>
        <p:nvSpPr>
          <p:cNvPr id="12" name="P38-E010"/>
          <p:cNvSpPr/>
          <p:nvPr/>
        </p:nvSpPr>
        <p:spPr>
          <a:xfrm>
            <a:off x="609600" y="4648200"/>
            <a:ext cx="2590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Pergunta</a:t>
            </a:r>
            <a:endParaRPr lang="en-US" sz="1300" dirty="0"/>
          </a:p>
        </p:txBody>
      </p:sp>
      <p:sp>
        <p:nvSpPr>
          <p:cNvPr id="13" name="P38-E011"/>
          <p:cNvSpPr/>
          <p:nvPr/>
        </p:nvSpPr>
        <p:spPr>
          <a:xfrm>
            <a:off x="609600" y="4978400"/>
            <a:ext cx="25908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Descubra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comprador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precisa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avaliar.</a:t>
            </a:r>
            <a:endParaRPr lang="en-US" sz="1150" dirty="0"/>
          </a:p>
        </p:txBody>
      </p:sp>
      <p:sp>
        <p:nvSpPr>
          <p:cNvPr id="14" name="P38-E012"/>
          <p:cNvSpPr/>
          <p:nvPr/>
        </p:nvSpPr>
        <p:spPr>
          <a:xfrm>
            <a:off x="609600" y="5613400"/>
            <a:ext cx="2590800" cy="19646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30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Continuidade</a:t>
            </a:r>
            <a:endParaRPr lang="en-US" sz="1300" dirty="0"/>
          </a:p>
        </p:txBody>
      </p:sp>
      <p:sp>
        <p:nvSpPr>
          <p:cNvPr id="15" name="P38-E013"/>
          <p:cNvSpPr/>
          <p:nvPr/>
        </p:nvSpPr>
        <p:spPr>
          <a:xfrm>
            <a:off x="609600" y="5943600"/>
            <a:ext cx="2590800" cy="3753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Proponha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próximo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passo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sem</a:t>
            </a:r>
            <a:pPr algn="l" indent="0" marL="0">
              <a:lnSpc>
                <a:spcPts val="1587"/>
              </a:lnSpc>
              <a:buNone/>
            </a:pPr>
            <a:endParaRPr lang="en-US" sz="1150" dirty="0"/>
          </a:p>
          <a:p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presumir</a:t>
            </a:r>
            <a:pPr algn="l" indent="0" marL="0">
              <a:lnSpc>
                <a:spcPts val="1587"/>
              </a:lnSpc>
              <a:buNone/>
            </a:pPr>
            <a:r>
              <a:rPr lang="en-US" sz="115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interesse.</a:t>
            </a:r>
            <a:endParaRPr lang="en-US" sz="1150" dirty="0"/>
          </a:p>
        </p:txBody>
      </p:sp>
      <p:sp>
        <p:nvSpPr>
          <p:cNvPr id="16" name="P38-E014"/>
          <p:cNvSpPr/>
          <p:nvPr/>
        </p:nvSpPr>
        <p:spPr>
          <a:xfrm>
            <a:off x="3632200" y="2565400"/>
            <a:ext cx="6451600" cy="4038600"/>
          </a:xfrm>
          <a:prstGeom prst="rect">
            <a:avLst/>
          </a:prstGeom>
          <a:solidFill>
            <a:srgbClr val="FFFFFF"/>
          </a:solidFill>
          <a:ln w="7620">
            <a:solidFill>
              <a:srgbClr val="CCD0D4"/>
            </a:solidFill>
            <a:prstDash val="solid"/>
          </a:ln>
        </p:spPr>
      </p:sp>
      <p:sp>
        <p:nvSpPr>
          <p:cNvPr id="17" name="P38-E015"/>
          <p:cNvSpPr/>
          <p:nvPr/>
        </p:nvSpPr>
        <p:spPr>
          <a:xfrm>
            <a:off x="3911600" y="2819400"/>
            <a:ext cx="5880100" cy="125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ROTEIRO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/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EXEMPLO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1"/>
              </a:lnSpc>
              <a:buNone/>
            </a:pPr>
            <a:r>
              <a:rPr lang="en-US" sz="830" dirty="0">
                <a:solidFill>
                  <a:srgbClr val="75233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ABORDAGEM</a:t>
            </a:r>
            <a:endParaRPr lang="en-US" sz="830" dirty="0"/>
          </a:p>
        </p:txBody>
      </p:sp>
      <p:sp>
        <p:nvSpPr>
          <p:cNvPr id="18" name="P38-E016"/>
          <p:cNvSpPr/>
          <p:nvPr/>
        </p:nvSpPr>
        <p:spPr>
          <a:xfrm>
            <a:off x="3911600" y="3213100"/>
            <a:ext cx="5880100" cy="302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Linha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seu</a:t>
            </a:r>
            <a:pPr algn="l" indent="0" marL="0">
              <a:lnSpc>
                <a:spcPts val="2200"/>
              </a:lnSpc>
              <a:buNone/>
            </a:pPr>
            <a:r>
              <a:rPr lang="en-US" sz="20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canal</a:t>
            </a:r>
            <a:endParaRPr lang="en-US" sz="2000" dirty="0"/>
          </a:p>
        </p:txBody>
      </p:sp>
      <p:sp>
        <p:nvSpPr>
          <p:cNvPr id="19" name="P38-E017"/>
          <p:cNvSpPr/>
          <p:nvPr/>
        </p:nvSpPr>
        <p:spPr>
          <a:xfrm>
            <a:off x="3911600" y="3822700"/>
            <a:ext cx="58801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Olá,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[nome].</a:t>
            </a:r>
            <a:endParaRPr lang="en-US" sz="1100" dirty="0"/>
          </a:p>
        </p:txBody>
      </p:sp>
      <p:sp>
        <p:nvSpPr>
          <p:cNvPr id="20" name="P38-E018"/>
          <p:cNvSpPr/>
          <p:nvPr/>
        </p:nvSpPr>
        <p:spPr>
          <a:xfrm>
            <a:off x="3911600" y="4103243"/>
            <a:ext cx="5880100" cy="537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Estamos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preparando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alimentos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embalados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distribuição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regional.</a:t>
            </a:r>
            <a:pPr algn="l" indent="0" marL="0">
              <a:lnSpc>
                <a:spcPts val="1463"/>
              </a:lnSpc>
              <a:buNone/>
            </a:pPr>
            <a:endParaRPr lang="en-US" sz="1100" dirty="0"/>
          </a:p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Gostaria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entender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critérios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que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empresa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utiliza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avaliar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novos</a:t>
            </a:r>
            <a:pPr algn="l" indent="0" marL="0">
              <a:lnSpc>
                <a:spcPts val="1463"/>
              </a:lnSpc>
              <a:buNone/>
            </a:pPr>
            <a:endParaRPr lang="en-US" sz="1100" dirty="0"/>
          </a:p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fornecedores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produtos.</a:t>
            </a:r>
            <a:endParaRPr lang="en-US" sz="1100" dirty="0"/>
          </a:p>
        </p:txBody>
      </p:sp>
      <p:sp>
        <p:nvSpPr>
          <p:cNvPr id="21" name="P38-E019"/>
          <p:cNvSpPr/>
          <p:nvPr/>
        </p:nvSpPr>
        <p:spPr>
          <a:xfrm>
            <a:off x="3911600" y="4755388"/>
            <a:ext cx="5880100" cy="352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Podemos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apresentar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especificações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linha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revisar,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responsáveis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pela</a:t>
            </a:r>
            <a:pPr algn="l" indent="0" marL="0">
              <a:lnSpc>
                <a:spcPts val="1463"/>
              </a:lnSpc>
              <a:buNone/>
            </a:pPr>
            <a:endParaRPr lang="en-US" sz="1100" dirty="0"/>
          </a:p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operação,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condições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atendimento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à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sua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demanda.</a:t>
            </a:r>
            <a:endParaRPr lang="en-US" sz="1100" dirty="0"/>
          </a:p>
        </p:txBody>
      </p:sp>
      <p:sp>
        <p:nvSpPr>
          <p:cNvPr id="22" name="P38-E020"/>
          <p:cNvSpPr/>
          <p:nvPr/>
        </p:nvSpPr>
        <p:spPr>
          <a:xfrm>
            <a:off x="3911600" y="5221732"/>
            <a:ext cx="5880100" cy="352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Quais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informações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seriam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necessárias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para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primeira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avaliação?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houver</a:t>
            </a:r>
            <a:pPr algn="l" indent="0" marL="0">
              <a:lnSpc>
                <a:spcPts val="1463"/>
              </a:lnSpc>
              <a:buNone/>
            </a:pPr>
            <a:endParaRPr lang="en-US" sz="1100" dirty="0"/>
          </a:p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aderência,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podemos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organizar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uma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conversa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interlocutores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adequados.</a:t>
            </a:r>
            <a:endParaRPr lang="en-US" sz="1100" dirty="0"/>
          </a:p>
        </p:txBody>
      </p:sp>
      <p:sp>
        <p:nvSpPr>
          <p:cNvPr id="23" name="P38-E021"/>
          <p:cNvSpPr/>
          <p:nvPr/>
        </p:nvSpPr>
        <p:spPr>
          <a:xfrm>
            <a:off x="3911600" y="5688076"/>
            <a:ext cx="5880100" cy="16624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[Nome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função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do</a:t>
            </a:r>
            <a:pPr algn="l" indent="0" marL="0">
              <a:lnSpc>
                <a:spcPts val="1463"/>
              </a:lnSpc>
              <a:buNone/>
            </a:pPr>
            <a:r>
              <a:rPr lang="en-US" sz="1100" dirty="0">
                <a:solidFill>
                  <a:srgbClr val="17191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remetente]</a:t>
            </a:r>
            <a:endParaRPr lang="en-US" sz="1100" dirty="0"/>
          </a:p>
        </p:txBody>
      </p:sp>
      <p:sp>
        <p:nvSpPr>
          <p:cNvPr id="24" name="P38-E022"/>
          <p:cNvSpPr/>
          <p:nvPr/>
        </p:nvSpPr>
        <p:spPr>
          <a:xfrm>
            <a:off x="609600" y="6794500"/>
            <a:ext cx="9474200" cy="13299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Modelo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texto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comercial.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Ajuste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mensagem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destinatário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somente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evidências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disponíveis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e</a:t>
            </a:r>
            <a:pPr algn="l" indent="0" marL="0">
              <a:lnSpc>
                <a:spcPts val="1126"/>
              </a:lnSpc>
              <a:buNone/>
            </a:pPr>
            <a:r>
              <a:rPr lang="en-US" sz="880" dirty="0">
                <a:solidFill>
                  <a:srgbClr val="626467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verificadas.</a:t>
            </a:r>
            <a:endParaRPr lang="en-US" sz="8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Taylor Made Only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Taylor / Go-to-market / Instrumentos de trabalho</dc:title>
  <dc:subject>20 instrumentos editáveis de go-to-market</dc:subject>
  <dc:creator>Augusto Rodrigues</dc:creator>
  <cp:lastModifiedBy>Augusto Rodrigues</cp:lastModifiedBy>
  <cp:revision>1</cp:revision>
  <dcterms:created xsi:type="dcterms:W3CDTF">2026-10-04T21:32:58Z</dcterms:created>
  <dcterms:modified xsi:type="dcterms:W3CDTF">2026-10-04T21:32:58Z</dcterms:modified>
</cp:coreProperties>
</file>