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9ce5bf0d9a747a9" /><Relationship Type="http://schemas.openxmlformats.org/officeDocument/2006/relationships/extended-properties" Target="/docProps/app.xml" Id="R8e680afaa6e24356" /><Relationship Type="http://schemas.openxmlformats.org/officeDocument/2006/relationships/officeDocument" Target="/ppt/presentation.xml" Id="R079e917d0a1a4a7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21173f0b8764063"/>
  </p:sldMasterIdLst>
  <p:notesMasterIdLst>
    <p:notesMasterId xmlns:r="http://schemas.openxmlformats.org/officeDocument/2006/relationships" r:id="R4fcbd510c9ea4bf6"/>
  </p:notesMasterIdLst>
  <p:sldIdLst>
    <p:sldId xmlns:r="http://schemas.openxmlformats.org/officeDocument/2006/relationships" id="256" r:id="Re5aedd28d98e4f85"/>
    <p:sldId xmlns:r="http://schemas.openxmlformats.org/officeDocument/2006/relationships" id="257" r:id="R0e525d59e05a4baf"/>
    <p:sldId xmlns:r="http://schemas.openxmlformats.org/officeDocument/2006/relationships" id="258" r:id="R6ff0c26461864fd8"/>
    <p:sldId xmlns:r="http://schemas.openxmlformats.org/officeDocument/2006/relationships" id="259" r:id="R6e98ba1bd1b349c7"/>
    <p:sldId xmlns:r="http://schemas.openxmlformats.org/officeDocument/2006/relationships" id="260" r:id="R7a6e280f64fb4d87"/>
    <p:sldId xmlns:r="http://schemas.openxmlformats.org/officeDocument/2006/relationships" id="261" r:id="R437177de6d6243fb"/>
    <p:sldId xmlns:r="http://schemas.openxmlformats.org/officeDocument/2006/relationships" id="262" r:id="Rc16efa304e944c20"/>
    <p:sldId xmlns:r="http://schemas.openxmlformats.org/officeDocument/2006/relationships" id="263" r:id="R4b44c0e950be4b76"/>
    <p:sldId xmlns:r="http://schemas.openxmlformats.org/officeDocument/2006/relationships" id="264" r:id="R8edbee93d1a1408a"/>
    <p:sldId xmlns:r="http://schemas.openxmlformats.org/officeDocument/2006/relationships" id="265" r:id="R527a07db728048de"/>
    <p:sldId xmlns:r="http://schemas.openxmlformats.org/officeDocument/2006/relationships" id="266" r:id="Rad6e92dfe4f5463e"/>
    <p:sldId xmlns:r="http://schemas.openxmlformats.org/officeDocument/2006/relationships" id="267" r:id="R9ac57d200b99472f"/>
  </p:sldIdLst>
  <p:sldSz cx="10692000" cy="7560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6a37937ca3a4b85" /><Relationship Type="http://schemas.openxmlformats.org/officeDocument/2006/relationships/slideMaster" Target="/ppt/slideMasters/slideMaster1.xml" Id="R621173f0b8764063" /><Relationship Type="http://schemas.openxmlformats.org/officeDocument/2006/relationships/notesMaster" Target="/ppt/notesMasters/notesMaster1.xml" Id="R4fcbd510c9ea4bf6" /><Relationship Type="http://schemas.openxmlformats.org/officeDocument/2006/relationships/presProps" Target="/ppt/presProps.xml" Id="R7ebdf36d78c64757" /><Relationship Type="http://schemas.openxmlformats.org/officeDocument/2006/relationships/tableStyles" Target="/ppt/tableStyles.xml" Id="R2a1b7bb2b9d94812" /><Relationship Type="http://schemas.openxmlformats.org/officeDocument/2006/relationships/slide" Target="/ppt/slides/slide1.xml" Id="Re5aedd28d98e4f85" /><Relationship Type="http://schemas.openxmlformats.org/officeDocument/2006/relationships/slide" Target="/ppt/slides/slide2.xml" Id="R0e525d59e05a4baf" /><Relationship Type="http://schemas.openxmlformats.org/officeDocument/2006/relationships/slide" Target="/ppt/slides/slide3.xml" Id="R6ff0c26461864fd8" /><Relationship Type="http://schemas.openxmlformats.org/officeDocument/2006/relationships/slide" Target="/ppt/slides/slide4.xml" Id="R6e98ba1bd1b349c7" /><Relationship Type="http://schemas.openxmlformats.org/officeDocument/2006/relationships/slide" Target="/ppt/slides/slide5.xml" Id="R7a6e280f64fb4d87" /><Relationship Type="http://schemas.openxmlformats.org/officeDocument/2006/relationships/slide" Target="/ppt/slides/slide6.xml" Id="R437177de6d6243fb" /><Relationship Type="http://schemas.openxmlformats.org/officeDocument/2006/relationships/slide" Target="/ppt/slides/slide7.xml" Id="Rc16efa304e944c20" /><Relationship Type="http://schemas.openxmlformats.org/officeDocument/2006/relationships/slide" Target="/ppt/slides/slide8.xml" Id="R4b44c0e950be4b76" /><Relationship Type="http://schemas.openxmlformats.org/officeDocument/2006/relationships/slide" Target="/ppt/slides/slide9.xml" Id="R8edbee93d1a1408a" /><Relationship Type="http://schemas.openxmlformats.org/officeDocument/2006/relationships/slide" Target="/ppt/slides/slide10.xml" Id="R527a07db728048de" /><Relationship Type="http://schemas.openxmlformats.org/officeDocument/2006/relationships/slide" Target="/ppt/slides/slide11.xml" Id="Rad6e92dfe4f5463e" /><Relationship Type="http://schemas.openxmlformats.org/officeDocument/2006/relationships/slide" Target="/ppt/slides/slide12.xml" Id="R9ac57d200b99472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baa65e608e94cc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752f1f0c1b24309" /><Relationship Type="http://schemas.openxmlformats.org/officeDocument/2006/relationships/notesMaster" Target="/ppt/notesMasters/notesMaster1.xml" Id="Ra3845cd8a0e2452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157ae634f97459b" /><Relationship Type="http://schemas.openxmlformats.org/officeDocument/2006/relationships/notesMaster" Target="/ppt/notesMasters/notesMaster1.xml" Id="R005317adbabd494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774574f6b4b4cec" /><Relationship Type="http://schemas.openxmlformats.org/officeDocument/2006/relationships/notesMaster" Target="/ppt/notesMasters/notesMaster1.xml" Id="R3f76b0bd3f5a42a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d49ae53beb240ec" /><Relationship Type="http://schemas.openxmlformats.org/officeDocument/2006/relationships/notesMaster" Target="/ppt/notesMasters/notesMaster1.xml" Id="R834de4d38b5b448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f3d07158bf544b7" /><Relationship Type="http://schemas.openxmlformats.org/officeDocument/2006/relationships/notesMaster" Target="/ppt/notesMasters/notesMaster1.xml" Id="R77ca77c9c5884c9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5d4ac6aaae34476" /><Relationship Type="http://schemas.openxmlformats.org/officeDocument/2006/relationships/notesMaster" Target="/ppt/notesMasters/notesMaster1.xml" Id="R96ba7a96bef840c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3eb222fa2b3408b" /><Relationship Type="http://schemas.openxmlformats.org/officeDocument/2006/relationships/notesMaster" Target="/ppt/notesMasters/notesMaster1.xml" Id="R8216cc92cde74b7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c95ac3c90d0481b" /><Relationship Type="http://schemas.openxmlformats.org/officeDocument/2006/relationships/notesMaster" Target="/ppt/notesMasters/notesMaster1.xml" Id="R0d1cf99f286d41d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6807aa5c8b045bd" /><Relationship Type="http://schemas.openxmlformats.org/officeDocument/2006/relationships/notesMaster" Target="/ppt/notesMasters/notesMaster1.xml" Id="R8f9d81a809d54e8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a58cc4b43c24dd7" /><Relationship Type="http://schemas.openxmlformats.org/officeDocument/2006/relationships/notesMaster" Target="/ppt/notesMasters/notesMaster1.xml" Id="Rdcd05679bbbc44d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896c0e5f8594e1d" /><Relationship Type="http://schemas.openxmlformats.org/officeDocument/2006/relationships/notesMaster" Target="/ppt/notesMasters/notesMaster1.xml" Id="R08e6d224aefa421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19f9f1afa894e5f" /><Relationship Type="http://schemas.openxmlformats.org/officeDocument/2006/relationships/notesMaster" Target="/ppt/notesMasters/notesMaster1.xml" Id="Rf5b1a53fe4d0426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Autoria: Augusto Rodrigues. Coleção de dez instrumentos vinculados ao caderno Empresa digital, padrões internacionais, regras do jogo. Direção editorial Taylor Made Only. Formato A4 horizontal. Imagem: logotipo oficial da marca, incorporado do arquivo original.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Autoria: Augusto Rodrigues. Os dez instrumentos são modelos autorais para preenchimento. Matrizes, checklist, organograma, fluxos e portal conceitual são formas e textos nativos editáveis. Não representam avaliação realizada ou software implementado. Somente o logotipo é uma imagem.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Autoria: Augusto Rodrigues.</a:t>
            </a:r>
          </a:p>
          <a:p xmlns:a="http://schemas.openxmlformats.org/drawingml/2006/main">
            <a:r>
              <a:t>Instrumento da página 7 do caderno Empresa digital, padrões internacionais, regras do jogo.</a:t>
            </a:r>
          </a:p>
          <a:p xmlns:a="http://schemas.openxmlformats.org/drawingml/2006/main">
            <a:r>
              <a:t>O digital precisa ligar as partes do negócio.</a:t>
            </a:r>
          </a:p>
          <a:p xmlns:a="http://schemas.openxmlformats.org/drawingml/2006/main">
            <a:r>
              <a:t>Modelo autoral para preenchimento, sem declaração de conformidade da Taylor ou da empresa.</a:t>
            </a:r>
          </a:p>
          <a:p xmlns:a="http://schemas.openxmlformats.org/drawingml/2006/main">
            <a:r>
              <a:t>Fonte editorial: INSTRUMENTOS.json, diagramação aprovada. Somente o logotipo é imagem; os demais elementos são texto e formas nativas.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Autoria: Augusto Rodrigues.</a:t>
            </a:r>
          </a:p>
          <a:p xmlns:a="http://schemas.openxmlformats.org/drawingml/2006/main">
            <a:r>
              <a:t>Instrumento da página 10 do caderno Empresa digital, padrões internacionais, regras do jogo.</a:t>
            </a:r>
          </a:p>
          <a:p xmlns:a="http://schemas.openxmlformats.org/drawingml/2006/main">
            <a:r>
              <a:t>O comprador precisa identificar com quem está falando.</a:t>
            </a:r>
          </a:p>
          <a:p xmlns:a="http://schemas.openxmlformats.org/drawingml/2006/main">
            <a:r>
              <a:t>Modelo autoral para preenchimento, sem declaração de conformidade da Taylor ou da empresa.</a:t>
            </a:r>
          </a:p>
          <a:p xmlns:a="http://schemas.openxmlformats.org/drawingml/2006/main">
            <a:r>
              <a:t>Fonte editorial: INSTRUMENTOS.json, diagramação aprovada. Somente o logotipo é imagem; os demais elementos são texto e formas nativas.</a:t>
            </a:r>
          </a:p>
          <a:p xmlns:a="http://schemas.openxmlformats.org/drawingml/2006/main">
            <a:r>
              <a:t>Referências de contexto, não modelos reproduzidos:</a:t>
            </a:r>
          </a:p>
          <a:p xmlns:a="http://schemas.openxmlformats.org/drawingml/2006/main">
            <a:r>
              <a:t>GLEIF / identidade da pessoa jurídica: https://www.gleif.org/en/organizational-identity/lei-vlei/the-legal-entity-identifier-lei</a:t>
            </a:r>
          </a:p>
          <a:p xmlns:a="http://schemas.openxmlformats.org/drawingml/2006/main">
            <a:r>
              <a:t>Pesquisa e limites registrados em fontes/pesquisa-internacional.md.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Autoria: Augusto Rodrigues.</a:t>
            </a:r>
          </a:p>
          <a:p xmlns:a="http://schemas.openxmlformats.org/drawingml/2006/main">
            <a:r>
              <a:t>Instrumento da página 13 do caderno Empresa digital, padrões internacionais, regras do jogo.</a:t>
            </a:r>
          </a:p>
          <a:p xmlns:a="http://schemas.openxmlformats.org/drawingml/2006/main">
            <a:r>
              <a:t>A oferta precisa ser compreendida antes do contato.</a:t>
            </a:r>
          </a:p>
          <a:p xmlns:a="http://schemas.openxmlformats.org/drawingml/2006/main">
            <a:r>
              <a:t>Modelo autoral para preenchimento, sem declaração de conformidade da Taylor ou da empresa.</a:t>
            </a:r>
          </a:p>
          <a:p xmlns:a="http://schemas.openxmlformats.org/drawingml/2006/main">
            <a:r>
              <a:t>Fonte editorial: INSTRUMENTOS.json, diagramação aprovada. Somente o logotipo é imagem; os demais elementos são texto e formas nativas.</a:t>
            </a:r>
          </a:p>
          <a:p xmlns:a="http://schemas.openxmlformats.org/drawingml/2006/main">
            <a:r>
              <a:t>Referências de contexto, não modelos reproduzidos:</a:t>
            </a:r>
          </a:p>
          <a:p xmlns:a="http://schemas.openxmlformats.org/drawingml/2006/main">
            <a:r>
              <a:t>W3C / WCAG 2.2: https://www.w3.org/TR/WCAG22/</a:t>
            </a:r>
          </a:p>
          <a:p xmlns:a="http://schemas.openxmlformats.org/drawingml/2006/main">
            <a:r>
              <a:t>Pesquisa e limites registrados em fontes/pesquisa-internacional.md.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Autoria: Augusto Rodrigues.</a:t>
            </a:r>
          </a:p>
          <a:p xmlns:a="http://schemas.openxmlformats.org/drawingml/2006/main">
            <a:r>
              <a:t>Instrumento da página 16 do caderno Empresa digital, padrões internacionais, regras do jogo.</a:t>
            </a:r>
          </a:p>
          <a:p xmlns:a="http://schemas.openxmlformats.org/drawingml/2006/main">
            <a:r>
              <a:t>A informação precisa ter origem e acesso definidos.</a:t>
            </a:r>
          </a:p>
          <a:p xmlns:a="http://schemas.openxmlformats.org/drawingml/2006/main">
            <a:r>
              <a:t>Modelo autoral para preenchimento, sem declaração de conformidade da Taylor ou da empresa.</a:t>
            </a:r>
          </a:p>
          <a:p xmlns:a="http://schemas.openxmlformats.org/drawingml/2006/main">
            <a:r>
              <a:t>Fonte editorial: INSTRUMENTOS.json, diagramação aprovada. Somente o logotipo é imagem; os demais elementos são texto e formas nativas.</a:t>
            </a:r>
          </a:p>
          <a:p xmlns:a="http://schemas.openxmlformats.org/drawingml/2006/main">
            <a:r>
              <a:t>Referências de contexto, não modelos reproduzidos:</a:t>
            </a:r>
          </a:p>
          <a:p xmlns:a="http://schemas.openxmlformats.org/drawingml/2006/main">
            <a:r>
              <a:t>ICC DSI / interoperabilidade: https://dsi.iccwbo.org/our-work</a:t>
            </a:r>
          </a:p>
          <a:p xmlns:a="http://schemas.openxmlformats.org/drawingml/2006/main">
            <a:r>
              <a:t>GS1 / EPCIS: https://ref.gs1.org/standards/epcis/</a:t>
            </a:r>
          </a:p>
          <a:p xmlns:a="http://schemas.openxmlformats.org/drawingml/2006/main">
            <a:r>
              <a:t>Pesquisa e limites registrados em fontes/pesquisa-internacional.md.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Autoria: Augusto Rodrigues.</a:t>
            </a:r>
          </a:p>
          <a:p xmlns:a="http://schemas.openxmlformats.org/drawingml/2006/main">
            <a:r>
              <a:t>Instrumento da página 19 do caderno Empresa digital, padrões internacionais, regras do jogo.</a:t>
            </a:r>
          </a:p>
          <a:p xmlns:a="http://schemas.openxmlformats.org/drawingml/2006/main">
            <a:r>
              <a:t>Cada requisito precisa ser classificado pela sua origem.</a:t>
            </a:r>
          </a:p>
          <a:p xmlns:a="http://schemas.openxmlformats.org/drawingml/2006/main">
            <a:r>
              <a:t>Modelo autoral para preenchimento, sem declaração de conformidade da Taylor ou da empresa.</a:t>
            </a:r>
          </a:p>
          <a:p xmlns:a="http://schemas.openxmlformats.org/drawingml/2006/main">
            <a:r>
              <a:t>Fonte editorial: INSTRUMENTOS.json, diagramação aprovada. Somente o logotipo é imagem; os demais elementos são texto e formas nativas.</a:t>
            </a:r>
          </a:p>
          <a:p xmlns:a="http://schemas.openxmlformats.org/drawingml/2006/main">
            <a:r>
              <a:t>Referências de contexto, não modelos reproduzidos:</a:t>
            </a:r>
          </a:p>
          <a:p xmlns:a="http://schemas.openxmlformats.org/drawingml/2006/main">
            <a:r>
              <a:t>WTO / Acordo TBT: https://www.wto.org/english/docs_e/legal_e/17-tbt_e.htm</a:t>
            </a:r>
          </a:p>
          <a:p xmlns:a="http://schemas.openxmlformats.org/drawingml/2006/main">
            <a:r>
              <a:t>Pesquisa e limites registrados em fontes/pesquisa-internacional.md.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Autoria: Augusto Rodrigues.</a:t>
            </a:r>
          </a:p>
          <a:p xmlns:a="http://schemas.openxmlformats.org/drawingml/2006/main">
            <a:r>
              <a:t>Instrumento da página 22 do caderno Empresa digital, padrões internacionais, regras do jogo.</a:t>
            </a:r>
          </a:p>
          <a:p xmlns:a="http://schemas.openxmlformats.org/drawingml/2006/main">
            <a:r>
              <a:t>A segurança precisa de responsáveis e limites claros.</a:t>
            </a:r>
          </a:p>
          <a:p xmlns:a="http://schemas.openxmlformats.org/drawingml/2006/main">
            <a:r>
              <a:t>Modelo autoral para preenchimento, sem declaração de conformidade da Taylor ou da empresa.</a:t>
            </a:r>
          </a:p>
          <a:p xmlns:a="http://schemas.openxmlformats.org/drawingml/2006/main">
            <a:r>
              <a:t>Fonte editorial: INSTRUMENTOS.json, diagramação aprovada. Somente o logotipo é imagem; os demais elementos são texto e formas nativas.</a:t>
            </a:r>
          </a:p>
          <a:p xmlns:a="http://schemas.openxmlformats.org/drawingml/2006/main">
            <a:r>
              <a:t>Referências de contexto, não modelos reproduzidos:</a:t>
            </a:r>
          </a:p>
          <a:p xmlns:a="http://schemas.openxmlformats.org/drawingml/2006/main">
            <a:r>
              <a:t>ISO/IEC 27001:2022 / resumo institucional: https://www.iso.org/standard/27001</a:t>
            </a:r>
          </a:p>
          <a:p xmlns:a="http://schemas.openxmlformats.org/drawingml/2006/main">
            <a:r>
              <a:t>NIST CSF 2.0: https://doi.org/10.6028/NIST.CSWP.29</a:t>
            </a:r>
          </a:p>
          <a:p xmlns:a="http://schemas.openxmlformats.org/drawingml/2006/main">
            <a:r>
              <a:t>Pesquisa e limites registrados em fontes/pesquisa-internacional.md.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Autoria: Augusto Rodrigues.</a:t>
            </a:r>
          </a:p>
          <a:p xmlns:a="http://schemas.openxmlformats.org/drawingml/2006/main">
            <a:r>
              <a:t>Instrumento da página 25 do caderno Empresa digital, padrões internacionais, regras do jogo.</a:t>
            </a:r>
          </a:p>
          <a:p xmlns:a="http://schemas.openxmlformats.org/drawingml/2006/main">
            <a:r>
              <a:t>A conversa precisa chegar a uma confirmação útil.</a:t>
            </a:r>
          </a:p>
          <a:p xmlns:a="http://schemas.openxmlformats.org/drawingml/2006/main">
            <a:r>
              <a:t>Modelo autoral para preenchimento, sem declaração de conformidade da Taylor ou da empresa.</a:t>
            </a:r>
          </a:p>
          <a:p xmlns:a="http://schemas.openxmlformats.org/drawingml/2006/main">
            <a:r>
              <a:t>Fonte editorial: INSTRUMENTOS.json, diagramação aprovada. Somente o logotipo é imagem; os demais elementos são texto e formas nativas.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Autoria: Augusto Rodrigues.</a:t>
            </a:r>
          </a:p>
          <a:p xmlns:a="http://schemas.openxmlformats.org/drawingml/2006/main">
            <a:r>
              <a:t>Instrumento da página 28 do caderno Empresa digital, padrões internacionais, regras do jogo.</a:t>
            </a:r>
          </a:p>
          <a:p xmlns:a="http://schemas.openxmlformats.org/drawingml/2006/main">
            <a:r>
              <a:t>O relacionamento precisa continuar com um registro útil.</a:t>
            </a:r>
          </a:p>
          <a:p xmlns:a="http://schemas.openxmlformats.org/drawingml/2006/main">
            <a:r>
              <a:t>Modelo autoral para preenchimento, sem declaração de conformidade da Taylor ou da empresa.</a:t>
            </a:r>
          </a:p>
          <a:p xmlns:a="http://schemas.openxmlformats.org/drawingml/2006/main">
            <a:r>
              <a:t>Fonte editorial: INSTRUMENTOS.json, diagramação aprovada. Somente o logotipo é imagem; os demais elementos são texto e formas nativas.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Autoria: Augusto Rodrigues.</a:t>
            </a:r>
          </a:p>
          <a:p xmlns:a="http://schemas.openxmlformats.org/drawingml/2006/main">
            <a:r>
              <a:t>Instrumento da página 29 do caderno Empresa digital, padrões internacionais, regras do jogo.</a:t>
            </a:r>
          </a:p>
          <a:p xmlns:a="http://schemas.openxmlformats.org/drawingml/2006/main">
            <a:r>
              <a:t>A próxima entrega depende da confirmação anterior.</a:t>
            </a:r>
          </a:p>
          <a:p xmlns:a="http://schemas.openxmlformats.org/drawingml/2006/main">
            <a:r>
              <a:t>Modelo autoral para preenchimento, sem declaração de conformidade da Taylor ou da empresa.</a:t>
            </a:r>
          </a:p>
          <a:p xmlns:a="http://schemas.openxmlformats.org/drawingml/2006/main">
            <a:r>
              <a:t>Fonte editorial: INSTRUMENTOS.json, diagramação aprovada. Somente o logotipo é imagem; os demais elementos são texto e formas nativas.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Autoria: Augusto Rodrigues.</a:t>
            </a:r>
          </a:p>
          <a:p xmlns:a="http://schemas.openxmlformats.org/drawingml/2006/main">
            <a:r>
              <a:t>Instrumento da página 30 do caderno Empresa digital, padrões internacionais, regras do jogo.</a:t>
            </a:r>
          </a:p>
          <a:p xmlns:a="http://schemas.openxmlformats.org/drawingml/2006/main">
            <a:r>
              <a:t>O que ainda precisa ser confirmado?</a:t>
            </a:r>
          </a:p>
          <a:p xmlns:a="http://schemas.openxmlformats.org/drawingml/2006/main">
            <a:r>
              <a:t>Modelo autoral para preenchimento, sem declaração de conformidade da Taylor ou da empresa.</a:t>
            </a:r>
          </a:p>
          <a:p xmlns:a="http://schemas.openxmlformats.org/drawingml/2006/main">
            <a:r>
              <a:t>Fonte editorial: INSTRUMENTOS.json, diagramação aprovada. Somente o logotipo é imagem; os demais elementos são texto e formas nativas.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fb4c5080786450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6b0502ce8ee4548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313247d102748ad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fc195c06abb41d1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d7d039c82bb459d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2cc0fb571b14b5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7372957-7D4E-4B90-9166-C12E13A133C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069200" y="2856000"/>
            <a:ext cx="8553600" cy="109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5806573C-F33F-4DF1-89B9-BFEE007FE130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603800" y="4158000"/>
            <a:ext cx="7484400" cy="84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184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200C54EF-375D-40EA-9D11-9794B9E6D1F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069200" y="3150000"/>
            <a:ext cx="8553600" cy="126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368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68359FA-8A5B-4901-A415-381514C5435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1425" y="588000"/>
            <a:ext cx="9489150" cy="9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9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0B876078-CC3A-4FB7-8D14-21E5EEA6326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01425" y="2100000"/>
            <a:ext cx="9489150" cy="470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97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004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1pPr>
            <a:lvl2pPr marL="4677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2pPr>
            <a:lvl3pPr marL="7350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3pPr>
            <a:lvl4pPr marL="10023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4pPr>
            <a:lvl5pPr marL="12696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5pPr>
            <a:lvl6pPr marL="15369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6pPr>
            <a:lvl7pPr marL="18042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7pPr>
            <a:lvl8pPr marL="20715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8pPr>
            <a:lvl9pPr marL="23388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804B9BE0-F1B4-4AD9-A986-3C93E24A6DA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1425" y="588000"/>
            <a:ext cx="9489150" cy="9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9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BB57383-6991-4C31-A184-02094A530FE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01425" y="2100000"/>
            <a:ext cx="4410450" cy="470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84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004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1pPr>
            <a:lvl2pPr marL="4677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2pPr>
            <a:lvl3pPr marL="7350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3pPr>
            <a:lvl4pPr marL="10023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4pPr>
            <a:lvl5pPr marL="12696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5pPr>
            <a:lvl6pPr marL="15369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6pPr>
            <a:lvl7pPr marL="18042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7pPr>
            <a:lvl8pPr marL="20715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8pPr>
            <a:lvl9pPr marL="23388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00D47214-40BC-4452-8E98-5D1F338B3608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5680125" y="2100000"/>
            <a:ext cx="4410450" cy="470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84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004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1pPr>
            <a:lvl2pPr marL="4677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2pPr>
            <a:lvl3pPr marL="7350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3pPr>
            <a:lvl4pPr marL="10023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4pPr>
            <a:lvl5pPr marL="12696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5pPr>
            <a:lvl6pPr marL="15369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6pPr>
            <a:lvl7pPr marL="18042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7pPr>
            <a:lvl8pPr marL="20715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8pPr>
            <a:lvl9pPr marL="23388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548C123-8862-46FD-9568-76E2C066344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1425" y="588000"/>
            <a:ext cx="9489150" cy="9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9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9990142-4AF7-418E-BD70-A81703CB667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01425" y="2100000"/>
            <a:ext cx="4410450" cy="470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97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004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1pPr>
            <a:lvl2pPr marL="4677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2pPr>
            <a:lvl3pPr marL="7350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3pPr>
            <a:lvl4pPr marL="10023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4pPr>
            <a:lvl5pPr marL="12696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5pPr>
            <a:lvl6pPr marL="15369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6pPr>
            <a:lvl7pPr marL="18042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7pPr>
            <a:lvl8pPr marL="20715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8pPr>
            <a:lvl9pPr marL="23388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1e417b902614238" /><Relationship Type="http://schemas.openxmlformats.org/officeDocument/2006/relationships/slideLayout" Target="/ppt/slideLayouts/slideLayout1.xml" Id="R97e279d72cb34b3b" /><Relationship Type="http://schemas.openxmlformats.org/officeDocument/2006/relationships/slideLayout" Target="/ppt/slideLayouts/slideLayout2.xml" Id="R992043519e1c4510" /><Relationship Type="http://schemas.openxmlformats.org/officeDocument/2006/relationships/slideLayout" Target="/ppt/slideLayouts/slideLayout3.xml" Id="R06eef4556c2542d5" /><Relationship Type="http://schemas.openxmlformats.org/officeDocument/2006/relationships/slideLayout" Target="/ppt/slideLayouts/slideLayout4.xml" Id="Re4e1bec91e0f47a8" /><Relationship Type="http://schemas.openxmlformats.org/officeDocument/2006/relationships/slideLayout" Target="/ppt/slideLayouts/slideLayout5.xml" Id="Rc40af06a968f4e1d" /><Relationship Type="http://schemas.openxmlformats.org/officeDocument/2006/relationships/slideLayout" Target="/ppt/slideLayouts/slideLayout6.xml" Id="Rdf24791b33e5499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7e279d72cb34b3b"/>
    <p:sldLayoutId xmlns:r="http://schemas.openxmlformats.org/officeDocument/2006/relationships" id="2147483650" r:id="R992043519e1c4510"/>
    <p:sldLayoutId xmlns:r="http://schemas.openxmlformats.org/officeDocument/2006/relationships" id="2147483651" r:id="R06eef4556c2542d5"/>
    <p:sldLayoutId xmlns:r="http://schemas.openxmlformats.org/officeDocument/2006/relationships" id="2147483652" r:id="Re4e1bec91e0f47a8"/>
    <p:sldLayoutId xmlns:r="http://schemas.openxmlformats.org/officeDocument/2006/relationships" id="2147483653" r:id="Rc40af06a968f4e1d"/>
    <p:sldLayoutId xmlns:r="http://schemas.openxmlformats.org/officeDocument/2006/relationships" id="2147483654" r:id="Rdf24791b33e5499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e2dd747b9694d2a" /><Relationship Type="http://schemas.openxmlformats.org/officeDocument/2006/relationships/image" Target="/ppt/media/image.png" Id="R0d089ff3ec094bcd" /><Relationship Type="http://schemas.openxmlformats.org/officeDocument/2006/relationships/notesSlide" Target="/ppt/notesSlides/notesSlide1.xml" Id="Rb49c86532a44446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c0e055b6d30421f" /><Relationship Type="http://schemas.openxmlformats.org/officeDocument/2006/relationships/image" Target="/ppt/media/image2.png" Id="Radbf9ddb7f434e62" /><Relationship Type="http://schemas.openxmlformats.org/officeDocument/2006/relationships/notesSlide" Target="/ppt/notesSlides/notesSlide2.xml" Id="R34534237bd36447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75bbd7ef08140a9" /><Relationship Type="http://schemas.openxmlformats.org/officeDocument/2006/relationships/image" Target="/ppt/media/image3.png" Id="Rc9d09e2dfade44e5" /><Relationship Type="http://schemas.openxmlformats.org/officeDocument/2006/relationships/notesSlide" Target="/ppt/notesSlides/notesSlide3.xml" Id="R9af10f7fcf75469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25689d7eea14568" /><Relationship Type="http://schemas.openxmlformats.org/officeDocument/2006/relationships/image" Target="/ppt/media/image4.png" Id="R3c4e5e03ab994c9b" /><Relationship Type="http://schemas.openxmlformats.org/officeDocument/2006/relationships/notesSlide" Target="/ppt/notesSlides/notesSlide4.xml" Id="R038e7ea68f2e4e1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b580164d2b3412b" /><Relationship Type="http://schemas.openxmlformats.org/officeDocument/2006/relationships/image" Target="/ppt/media/image5.png" Id="Rdc28f70119db421a" /><Relationship Type="http://schemas.openxmlformats.org/officeDocument/2006/relationships/notesSlide" Target="/ppt/notesSlides/notesSlide5.xml" Id="R33fff16f54d7461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68845b6322c45a5" /><Relationship Type="http://schemas.openxmlformats.org/officeDocument/2006/relationships/image" Target="/ppt/media/image6.png" Id="R2add6921d0cb4bab" /><Relationship Type="http://schemas.openxmlformats.org/officeDocument/2006/relationships/notesSlide" Target="/ppt/notesSlides/notesSlide6.xml" Id="R165f3c8c3bea44a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ef66f6c2a114a92" /><Relationship Type="http://schemas.openxmlformats.org/officeDocument/2006/relationships/image" Target="/ppt/media/image7.png" Id="Ra7e729d1ed7e4cc7" /><Relationship Type="http://schemas.openxmlformats.org/officeDocument/2006/relationships/notesSlide" Target="/ppt/notesSlides/notesSlide7.xml" Id="R8a97259762c0470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0b5d7fe24044b9d" /><Relationship Type="http://schemas.openxmlformats.org/officeDocument/2006/relationships/image" Target="/ppt/media/image8.png" Id="R6bd534520c514252" /><Relationship Type="http://schemas.openxmlformats.org/officeDocument/2006/relationships/notesSlide" Target="/ppt/notesSlides/notesSlide8.xml" Id="R13d23ed59cad4c0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e253a3a0be44b4a" /><Relationship Type="http://schemas.openxmlformats.org/officeDocument/2006/relationships/image" Target="/ppt/media/image9.png" Id="R62244e80d0f74a4c" /><Relationship Type="http://schemas.openxmlformats.org/officeDocument/2006/relationships/notesSlide" Target="/ppt/notesSlides/notesSlide9.xml" Id="Rf69867ea511547a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ae89cce183e4afc" /><Relationship Type="http://schemas.openxmlformats.org/officeDocument/2006/relationships/image" Target="/ppt/media/image10.png" Id="R28f304821b0e421f" /><Relationship Type="http://schemas.openxmlformats.org/officeDocument/2006/relationships/notesSlide" Target="/ppt/notesSlides/notesSlide10.xml" Id="Rab65d2aab578458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a9fe20adee24362" /><Relationship Type="http://schemas.openxmlformats.org/officeDocument/2006/relationships/image" Target="/ppt/media/image11.png" Id="Rf9a86bf17b814c76" /><Relationship Type="http://schemas.openxmlformats.org/officeDocument/2006/relationships/notesSlide" Target="/ppt/notesSlides/notesSlide11.xml" Id="R32c5ffcb5398488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6237c578de44c53" /><Relationship Type="http://schemas.openxmlformats.org/officeDocument/2006/relationships/image" Target="/ppt/media/image12.png" Id="Re8c6c0681a0545cb" /><Relationship Type="http://schemas.openxmlformats.org/officeDocument/2006/relationships/notesSlide" Target="/ppt/notesSlides/notesSlide12.xml" Id="R9701c518b5a44b9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4E2047-2F09-4B76-A9E5-F7D6EDD647F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089ff3ec094bcd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Cabeçalho institucional">
            <a:extLst xmlns:a="http://schemas.openxmlformats.org/drawingml/2006/main">
              <a:ext uri="{FF2B5EF4-FFF2-40B4-BE49-F238E27FC236}">
                <a16:creationId xmlns:a16="http://schemas.microsoft.com/office/drawing/2014/main" id="{C92C9908-430F-4DF5-A24E-0C7CC52B9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0" y="406400"/>
            <a:ext cx="2921000" cy="1162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 / PERSPECTIVAS</a:t>
            </a:r>
          </a:p>
        </p:txBody>
      </p:sp>
      <p:sp>
        <p:nvSpPr>
          <p:cNvPr id="3" name="cover-E000">
            <a:extLst xmlns:a="http://schemas.openxmlformats.org/drawingml/2006/main">
              <a:ext uri="{FF2B5EF4-FFF2-40B4-BE49-F238E27FC236}">
                <a16:creationId xmlns:a16="http://schemas.microsoft.com/office/drawing/2014/main" id="{76AD4AC7-83F2-4932-9EB2-1C3672B09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11300"/>
            <a:ext cx="9474200" cy="1394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INSTRUMENTOS DE TRABALHO</a:t>
            </a:r>
          </a:p>
        </p:txBody>
      </p:sp>
      <p:sp>
        <p:nvSpPr>
          <p:cNvPr id="4" name="cover-E001">
            <a:extLst xmlns:a="http://schemas.openxmlformats.org/drawingml/2006/main">
              <a:ext uri="{FF2B5EF4-FFF2-40B4-BE49-F238E27FC236}">
                <a16:creationId xmlns:a16="http://schemas.microsoft.com/office/drawing/2014/main" id="{5B2BC668-1148-4C78-B9B4-D3DDE6A5F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22500"/>
            <a:ext cx="9474200" cy="6817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4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9600"/>
              </a:lnSpc>
              <a:buNone/>
              <a:defRPr sz="44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44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Empresa digital</a:t>
            </a:r>
          </a:p>
        </p:txBody>
      </p:sp>
      <p:sp>
        <p:nvSpPr>
          <p:cNvPr id="5" name="cover-E002">
            <a:extLst xmlns:a="http://schemas.openxmlformats.org/drawingml/2006/main">
              <a:ext uri="{FF2B5EF4-FFF2-40B4-BE49-F238E27FC236}">
                <a16:creationId xmlns:a16="http://schemas.microsoft.com/office/drawing/2014/main" id="{4B0FE973-324A-4834-825C-D3D4936B7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36900"/>
            <a:ext cx="9474200" cy="4493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9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10 instrumentos editáveis</a:t>
            </a:r>
          </a:p>
        </p:txBody>
      </p:sp>
      <p:sp>
        <p:nvSpPr>
          <p:cNvPr id="6" name="cover-E003">
            <a:extLst xmlns:a="http://schemas.openxmlformats.org/drawingml/2006/main">
              <a:ext uri="{FF2B5EF4-FFF2-40B4-BE49-F238E27FC236}">
                <a16:creationId xmlns:a16="http://schemas.microsoft.com/office/drawing/2014/main" id="{BCE112E1-BB5F-4696-AF3C-3D2746F64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38600"/>
            <a:ext cx="8763000" cy="5989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80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Presença verificável e processos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80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a serviço da preparação comercial.</a:t>
            </a:r>
          </a:p>
        </p:txBody>
      </p:sp>
      <p:sp>
        <p:nvSpPr>
          <p:cNvPr id="7" name="cover-E004">
            <a:extLst xmlns:a="http://schemas.openxmlformats.org/drawingml/2006/main">
              <a:ext uri="{FF2B5EF4-FFF2-40B4-BE49-F238E27FC236}">
                <a16:creationId xmlns:a16="http://schemas.microsoft.com/office/drawing/2014/main" id="{5AD55B4B-182E-401B-9E03-17F123686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4572000" cy="3753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Augusto Rodrigues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 Made Only / Outubro de 2026</a:t>
            </a:r>
          </a:p>
        </p:txBody>
      </p:sp>
    </p:spTree>
    <p:extLst>
      <p:ext uri="{BB962C8B-B14F-4D97-AF65-F5344CB8AC3E}">
        <p14:creationId xmlns:p14="http://schemas.microsoft.com/office/powerpoint/2010/main" val="68126898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5A8D9A-0B03-4AC4-A766-87D89C9DD9F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bf9ddb7f434e62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Cabeçalho institucional">
            <a:extLst xmlns:a="http://schemas.openxmlformats.org/drawingml/2006/main">
              <a:ext uri="{FF2B5EF4-FFF2-40B4-BE49-F238E27FC236}">
                <a16:creationId xmlns:a16="http://schemas.microsoft.com/office/drawing/2014/main" id="{A8DB08CE-CFE0-4B54-950D-633686DF0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0" y="406400"/>
            <a:ext cx="2921000" cy="1162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 / PERSPECTIVAS</a:t>
            </a:r>
          </a:p>
        </p:txBody>
      </p:sp>
      <p:sp>
        <p:nvSpPr>
          <p:cNvPr id="3" name="Identificação">
            <a:extLst xmlns:a="http://schemas.openxmlformats.org/drawingml/2006/main">
              <a:ext uri="{FF2B5EF4-FFF2-40B4-BE49-F238E27FC236}">
                <a16:creationId xmlns:a16="http://schemas.microsoft.com/office/drawing/2014/main" id="{928F4614-3175-43AB-8EEA-D230EC8AA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4200" y="406400"/>
            <a:ext cx="609600" cy="1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GUIA</a:t>
            </a:r>
          </a:p>
        </p:txBody>
      </p:sp>
      <p:sp>
        <p:nvSpPr>
          <p:cNvPr id="4" name="guide-E000">
            <a:extLst xmlns:a="http://schemas.openxmlformats.org/drawingml/2006/main">
              <a:ext uri="{FF2B5EF4-FFF2-40B4-BE49-F238E27FC236}">
                <a16:creationId xmlns:a16="http://schemas.microsoft.com/office/drawing/2014/main" id="{C4804557-21E5-43AD-8196-DB8BD933F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54100"/>
            <a:ext cx="9474200" cy="1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3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USO DOS INSTRUMENTOS</a:t>
            </a:r>
          </a:p>
        </p:txBody>
      </p:sp>
      <p:sp>
        <p:nvSpPr>
          <p:cNvPr id="5" name="guide-E001">
            <a:extLst xmlns:a="http://schemas.openxmlformats.org/drawingml/2006/main">
              <a:ext uri="{FF2B5EF4-FFF2-40B4-BE49-F238E27FC236}">
                <a16:creationId xmlns:a16="http://schemas.microsoft.com/office/drawing/2014/main" id="{896A3818-F48E-4687-9C0F-D5E78108A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9474200" cy="4493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9600"/>
              </a:lnSpc>
              <a:buNone/>
              <a:defRPr sz="29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Um instrumento para cada verificação</a:t>
            </a:r>
          </a:p>
        </p:txBody>
      </p:sp>
      <p:sp>
        <p:nvSpPr>
          <p:cNvPr id="6" name="guide-E002">
            <a:extLst xmlns:a="http://schemas.openxmlformats.org/drawingml/2006/main">
              <a:ext uri="{FF2B5EF4-FFF2-40B4-BE49-F238E27FC236}">
                <a16:creationId xmlns:a16="http://schemas.microsoft.com/office/drawing/2014/main" id="{28531921-B8BE-4EB9-B229-E404DBDE5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93900"/>
            <a:ext cx="9474200" cy="1781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A numeração no topo dos instrumentos corresponde à página do caderno.</a:t>
            </a:r>
          </a:p>
        </p:txBody>
      </p:sp>
      <p:sp>
        <p:nvSpPr>
          <p:cNvPr id="7" name="guide-E003">
            <a:extLst xmlns:a="http://schemas.openxmlformats.org/drawingml/2006/main">
              <a:ext uri="{FF2B5EF4-FFF2-40B4-BE49-F238E27FC236}">
                <a16:creationId xmlns:a16="http://schemas.microsoft.com/office/drawing/2014/main" id="{E0261A7A-6DAF-432A-845F-2E9BCA837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0" y="558800"/>
            <a:ext cx="2921000" cy="1162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Augusto Rodrigues</a:t>
            </a:r>
          </a:p>
        </p:txBody>
      </p:sp>
      <p:sp>
        <p:nvSpPr>
          <p:cNvPr id="8" name="guide-E004">
            <a:extLst xmlns:a="http://schemas.openxmlformats.org/drawingml/2006/main">
              <a:ext uri="{FF2B5EF4-FFF2-40B4-BE49-F238E27FC236}">
                <a16:creationId xmlns:a16="http://schemas.microsoft.com/office/drawing/2014/main" id="{994E36B9-B45C-425C-9701-18985192D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4000"/>
            <a:ext cx="2616200" cy="2014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30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Escolha do instrumento</a:t>
            </a:r>
          </a:p>
        </p:txBody>
      </p:sp>
      <p:sp>
        <p:nvSpPr>
          <p:cNvPr id="9" name="guide-E005">
            <a:extLst xmlns:a="http://schemas.openxmlformats.org/drawingml/2006/main">
              <a:ext uri="{FF2B5EF4-FFF2-40B4-BE49-F238E27FC236}">
                <a16:creationId xmlns:a16="http://schemas.microsoft.com/office/drawing/2014/main" id="{904032B6-4BBA-492A-81C2-73F854A9F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8400" y="2794000"/>
            <a:ext cx="6375400" cy="3753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Use o quadro que corresponde à verificação em discussão.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Duplique o slide para registrar projetos ou versões diferentes.</a:t>
            </a:r>
          </a:p>
        </p:txBody>
      </p:sp>
      <p:sp>
        <p:nvSpPr>
          <p:cNvPr id="10" name="guide-E006">
            <a:extLst xmlns:a="http://schemas.openxmlformats.org/drawingml/2006/main">
              <a:ext uri="{FF2B5EF4-FFF2-40B4-BE49-F238E27FC236}">
                <a16:creationId xmlns:a16="http://schemas.microsoft.com/office/drawing/2014/main" id="{1FEC6E40-49A8-4E82-9B90-0268BB907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59200"/>
            <a:ext cx="2616200" cy="2014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30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Preenchimento</a:t>
            </a:r>
          </a:p>
        </p:txBody>
      </p:sp>
      <p:sp>
        <p:nvSpPr>
          <p:cNvPr id="11" name="guide-E007">
            <a:extLst xmlns:a="http://schemas.openxmlformats.org/drawingml/2006/main">
              <a:ext uri="{FF2B5EF4-FFF2-40B4-BE49-F238E27FC236}">
                <a16:creationId xmlns:a16="http://schemas.microsoft.com/office/drawing/2014/main" id="{A9B9BED7-5287-4A34-A8F6-1A6541AC9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8400" y="3759200"/>
            <a:ext cx="6375400" cy="3753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Substitua os exemplos demonstrativos pelos registros da empresa.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Mantenha visíveis as informações que ainda exigem confirmação.</a:t>
            </a:r>
          </a:p>
        </p:txBody>
      </p:sp>
      <p:sp>
        <p:nvSpPr>
          <p:cNvPr id="12" name="guide-E008">
            <a:extLst xmlns:a="http://schemas.openxmlformats.org/drawingml/2006/main">
              <a:ext uri="{FF2B5EF4-FFF2-40B4-BE49-F238E27FC236}">
                <a16:creationId xmlns:a16="http://schemas.microsoft.com/office/drawing/2014/main" id="{E8D1632D-1737-49E8-A467-D6723CDAC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24400"/>
            <a:ext cx="2616200" cy="2014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30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Edição</a:t>
            </a:r>
          </a:p>
        </p:txBody>
      </p:sp>
      <p:sp>
        <p:nvSpPr>
          <p:cNvPr id="13" name="guide-E009">
            <a:extLst xmlns:a="http://schemas.openxmlformats.org/drawingml/2006/main">
              <a:ext uri="{FF2B5EF4-FFF2-40B4-BE49-F238E27FC236}">
                <a16:creationId xmlns:a16="http://schemas.microsoft.com/office/drawing/2014/main" id="{7AF9A4A2-E45E-45B6-BE7E-641EC5D7C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8400" y="4724400"/>
            <a:ext cx="6375400" cy="3753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Textos, caixas, conexões e matrizes são objetos independentes.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 portal B2B é um layout conceitual para organizar a informação.</a:t>
            </a:r>
          </a:p>
        </p:txBody>
      </p:sp>
      <p:sp>
        <p:nvSpPr>
          <p:cNvPr id="14" name="guide-E010">
            <a:extLst xmlns:a="http://schemas.openxmlformats.org/drawingml/2006/main">
              <a:ext uri="{FF2B5EF4-FFF2-40B4-BE49-F238E27FC236}">
                <a16:creationId xmlns:a16="http://schemas.microsoft.com/office/drawing/2014/main" id="{D7BAB92C-E562-47AE-B892-A2B52A623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89600"/>
            <a:ext cx="2616200" cy="2014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30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Continuidade</a:t>
            </a:r>
          </a:p>
        </p:txBody>
      </p:sp>
      <p:sp>
        <p:nvSpPr>
          <p:cNvPr id="15" name="guide-E011">
            <a:extLst xmlns:a="http://schemas.openxmlformats.org/drawingml/2006/main">
              <a:ext uri="{FF2B5EF4-FFF2-40B4-BE49-F238E27FC236}">
                <a16:creationId xmlns:a16="http://schemas.microsoft.com/office/drawing/2014/main" id="{FA02F876-9634-4A92-9FBC-06DFD96E0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8400" y="5689600"/>
            <a:ext cx="6375400" cy="3753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Registre a fonte, o responsável e a revisão de cada informação.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Consulte o caderno para a leitura e a sequência de uso.</a:t>
            </a:r>
          </a:p>
        </p:txBody>
      </p:sp>
      <p:sp>
        <p:nvSpPr>
          <p:cNvPr id="16" name="guide-E012">
            <a:extLst xmlns:a="http://schemas.openxmlformats.org/drawingml/2006/main">
              <a:ext uri="{FF2B5EF4-FFF2-40B4-BE49-F238E27FC236}">
                <a16:creationId xmlns:a16="http://schemas.microsoft.com/office/drawing/2014/main" id="{E54BB33F-324C-49DF-AA19-96C5B4C8D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010400"/>
            <a:ext cx="9474200" cy="1363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Os quadros usam textos e formas editáveis. Não atribuem certificação nem pontuação à empresa.</a:t>
            </a:r>
          </a:p>
        </p:txBody>
      </p:sp>
    </p:spTree>
    <p:extLst>
      <p:ext uri="{BB962C8B-B14F-4D97-AF65-F5344CB8AC3E}">
        <p14:creationId xmlns:p14="http://schemas.microsoft.com/office/powerpoint/2010/main" val="196015123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447ED2D-29A9-4CAC-8CDC-4C281A0F91B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d09e2dfade44e5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P07-E001">
            <a:extLst xmlns:a="http://schemas.openxmlformats.org/drawingml/2006/main">
              <a:ext uri="{FF2B5EF4-FFF2-40B4-BE49-F238E27FC236}">
                <a16:creationId xmlns:a16="http://schemas.microsoft.com/office/drawing/2014/main" id="{A4769956-4D5F-4813-A8F3-3C7898B98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0" y="406400"/>
            <a:ext cx="2921000" cy="1133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</a:t>
            </a: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/</a:t>
            </a: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PERSPECTIVAS</a:t>
            </a:r>
          </a:p>
        </p:txBody>
      </p:sp>
      <p:sp>
        <p:nvSpPr>
          <p:cNvPr id="3" name="P07-E002">
            <a:extLst xmlns:a="http://schemas.openxmlformats.org/drawingml/2006/main">
              <a:ext uri="{FF2B5EF4-FFF2-40B4-BE49-F238E27FC236}">
                <a16:creationId xmlns:a16="http://schemas.microsoft.com/office/drawing/2014/main" id="{8DB4CAC8-64A2-49AC-A212-82A3D3198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6300" y="406400"/>
            <a:ext cx="317500" cy="125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07</a:t>
            </a:r>
          </a:p>
        </p:txBody>
      </p:sp>
      <p:sp>
        <p:nvSpPr>
          <p:cNvPr id="4" name="P07-E003">
            <a:extLst xmlns:a="http://schemas.openxmlformats.org/drawingml/2006/main">
              <a:ext uri="{FF2B5EF4-FFF2-40B4-BE49-F238E27FC236}">
                <a16:creationId xmlns:a16="http://schemas.microsoft.com/office/drawing/2014/main" id="{719E9405-514E-446F-B7E0-E599BFBD2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54100"/>
            <a:ext cx="9474200" cy="125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3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MAPA</a:t>
            </a:r>
            <a:r>
              <a:rPr sz="83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 /</a:t>
            </a:r>
            <a:r>
              <a:rPr sz="83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 EMPRESA</a:t>
            </a:r>
            <a:r>
              <a:rPr sz="83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 DIGITAL</a:t>
            </a:r>
          </a:p>
        </p:txBody>
      </p:sp>
      <p:sp>
        <p:nvSpPr>
          <p:cNvPr id="5" name="P07-E004">
            <a:extLst xmlns:a="http://schemas.openxmlformats.org/drawingml/2006/main">
              <a:ext uri="{FF2B5EF4-FFF2-40B4-BE49-F238E27FC236}">
                <a16:creationId xmlns:a16="http://schemas.microsoft.com/office/drawing/2014/main" id="{EEF93852-84E9-4341-B874-0E0932ACB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9474200" cy="4382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9600"/>
              </a:lnSpc>
              <a:buNone/>
              <a:defRPr sz="29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digital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precisa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ligar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as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partes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do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negócio.</a:t>
            </a:r>
          </a:p>
        </p:txBody>
      </p:sp>
      <p:sp>
        <p:nvSpPr>
          <p:cNvPr id="6" name="P07-E005">
            <a:extLst xmlns:a="http://schemas.openxmlformats.org/drawingml/2006/main">
              <a:ext uri="{FF2B5EF4-FFF2-40B4-BE49-F238E27FC236}">
                <a16:creationId xmlns:a16="http://schemas.microsoft.com/office/drawing/2014/main" id="{26D85013-F546-414A-85E1-A1503E071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17700"/>
            <a:ext cx="9474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72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Cinco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camadas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para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revisar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como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empresa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se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apresenta,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informa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conduz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relacionamento.</a:t>
            </a:r>
          </a:p>
        </p:txBody>
      </p:sp>
      <p:sp>
        <p:nvSpPr>
          <p:cNvPr id="7" name="P07-E006">
            <a:extLst xmlns:a="http://schemas.openxmlformats.org/drawingml/2006/main">
              <a:ext uri="{FF2B5EF4-FFF2-40B4-BE49-F238E27FC236}">
                <a16:creationId xmlns:a16="http://schemas.microsoft.com/office/drawing/2014/main" id="{AF94B403-0BA0-481B-83E0-A5D39D7C9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5740" y="4013200"/>
            <a:ext cx="7741920" cy="12700"/>
          </a:xfrm>
          <a:custGeom xmlns:a="http://schemas.openxmlformats.org/drawingml/2006/main">
            <a:pathLst>
              <a:path w="7741920" h="12700">
                <a:moveTo>
                  <a:pt x="0" y="0"/>
                </a:moveTo>
                <a:lnTo>
                  <a:pt x="774192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8" name="P07-E007">
            <a:extLst xmlns:a="http://schemas.openxmlformats.org/drawingml/2006/main">
              <a:ext uri="{FF2B5EF4-FFF2-40B4-BE49-F238E27FC236}">
                <a16:creationId xmlns:a16="http://schemas.microsoft.com/office/drawing/2014/main" id="{CEDB94C1-79E8-4E07-8C6C-E7B47F7E5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68600"/>
            <a:ext cx="1732280" cy="2438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5"/>
          </a:solidFill>
          <a:ln xmlns:a="http://schemas.openxmlformats.org/drawingml/2006/main" w="0">
            <a:noFill/>
          </a:ln>
        </p:spPr>
      </p:sp>
      <p:sp>
        <p:nvSpPr>
          <p:cNvPr id="9" name="P07-E008">
            <a:extLst xmlns:a="http://schemas.openxmlformats.org/drawingml/2006/main">
              <a:ext uri="{FF2B5EF4-FFF2-40B4-BE49-F238E27FC236}">
                <a16:creationId xmlns:a16="http://schemas.microsoft.com/office/drawing/2014/main" id="{CCA37DC0-29EC-48CB-AA61-316A9DC80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21000"/>
            <a:ext cx="1427480" cy="196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Identidade</a:t>
            </a:r>
          </a:p>
        </p:txBody>
      </p:sp>
      <p:sp>
        <p:nvSpPr>
          <p:cNvPr id="10" name="P07-E009">
            <a:extLst xmlns:a="http://schemas.openxmlformats.org/drawingml/2006/main">
              <a:ext uri="{FF2B5EF4-FFF2-40B4-BE49-F238E27FC236}">
                <a16:creationId xmlns:a16="http://schemas.microsoft.com/office/drawing/2014/main" id="{D3F3B753-DF73-4819-8103-9B378622C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193669"/>
            <a:ext cx="1427480" cy="5535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Quem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é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empresa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como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ela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pode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ser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verificada.</a:t>
            </a:r>
          </a:p>
        </p:txBody>
      </p:sp>
      <p:sp>
        <p:nvSpPr>
          <p:cNvPr id="11" name="P07-E010">
            <a:extLst xmlns:a="http://schemas.openxmlformats.org/drawingml/2006/main">
              <a:ext uri="{FF2B5EF4-FFF2-40B4-BE49-F238E27FC236}">
                <a16:creationId xmlns:a16="http://schemas.microsoft.com/office/drawing/2014/main" id="{144B711B-332D-4C16-B138-507A16626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45080" y="2768600"/>
            <a:ext cx="1732280" cy="2438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5"/>
          </a:solidFill>
          <a:ln xmlns:a="http://schemas.openxmlformats.org/drawingml/2006/main" w="0">
            <a:noFill/>
          </a:ln>
        </p:spPr>
      </p:sp>
      <p:sp>
        <p:nvSpPr>
          <p:cNvPr id="12" name="P07-E011">
            <a:extLst xmlns:a="http://schemas.openxmlformats.org/drawingml/2006/main">
              <a:ext uri="{FF2B5EF4-FFF2-40B4-BE49-F238E27FC236}">
                <a16:creationId xmlns:a16="http://schemas.microsoft.com/office/drawing/2014/main" id="{AF32139E-5AB0-41EE-96A3-E1C992A10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7480" y="2921000"/>
            <a:ext cx="1427480" cy="196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Oferta</a:t>
            </a:r>
          </a:p>
        </p:txBody>
      </p:sp>
      <p:sp>
        <p:nvSpPr>
          <p:cNvPr id="13" name="P07-E012">
            <a:extLst xmlns:a="http://schemas.openxmlformats.org/drawingml/2006/main">
              <a:ext uri="{FF2B5EF4-FFF2-40B4-BE49-F238E27FC236}">
                <a16:creationId xmlns:a16="http://schemas.microsoft.com/office/drawing/2014/main" id="{54601888-8D25-47FF-9911-515D0A93F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7480" y="3193669"/>
            <a:ext cx="1427480" cy="7433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que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está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disponível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para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avaliação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do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comprador.</a:t>
            </a:r>
          </a:p>
        </p:txBody>
      </p:sp>
      <p:sp>
        <p:nvSpPr>
          <p:cNvPr id="14" name="P07-E013">
            <a:extLst xmlns:a="http://schemas.openxmlformats.org/drawingml/2006/main">
              <a:ext uri="{FF2B5EF4-FFF2-40B4-BE49-F238E27FC236}">
                <a16:creationId xmlns:a16="http://schemas.microsoft.com/office/drawing/2014/main" id="{96683183-3660-416A-938D-806DA3B17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768600"/>
            <a:ext cx="1732280" cy="2438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182C"/>
          </a:solidFill>
          <a:ln xmlns:a="http://schemas.openxmlformats.org/drawingml/2006/main" w="0">
            <a:noFill/>
          </a:ln>
        </p:spPr>
      </p:sp>
      <p:sp>
        <p:nvSpPr>
          <p:cNvPr id="15" name="P07-E014">
            <a:extLst xmlns:a="http://schemas.openxmlformats.org/drawingml/2006/main">
              <a:ext uri="{FF2B5EF4-FFF2-40B4-BE49-F238E27FC236}">
                <a16:creationId xmlns:a16="http://schemas.microsoft.com/office/drawing/2014/main" id="{E94E18EF-3EF4-4034-A217-B8F528FC9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2960" y="2921000"/>
            <a:ext cx="1427480" cy="196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Evidências</a:t>
            </a:r>
          </a:p>
        </p:txBody>
      </p:sp>
      <p:sp>
        <p:nvSpPr>
          <p:cNvPr id="16" name="P07-E015">
            <a:extLst xmlns:a="http://schemas.openxmlformats.org/drawingml/2006/main">
              <a:ext uri="{FF2B5EF4-FFF2-40B4-BE49-F238E27FC236}">
                <a16:creationId xmlns:a16="http://schemas.microsoft.com/office/drawing/2014/main" id="{28429E71-F3DE-4083-A959-62A4058A2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2960" y="3193669"/>
            <a:ext cx="1427480" cy="7433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Fontes,</a:t>
            </a: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 escopo</a:t>
            </a: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 e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versão</a:t>
            </a: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 das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informações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apresentadas.</a:t>
            </a:r>
          </a:p>
        </p:txBody>
      </p:sp>
      <p:sp>
        <p:nvSpPr>
          <p:cNvPr id="17" name="P07-E016">
            <a:extLst xmlns:a="http://schemas.openxmlformats.org/drawingml/2006/main">
              <a:ext uri="{FF2B5EF4-FFF2-40B4-BE49-F238E27FC236}">
                <a16:creationId xmlns:a16="http://schemas.microsoft.com/office/drawing/2014/main" id="{85BAD3F5-CD2C-44A2-AFBE-54113692F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6040" y="2768600"/>
            <a:ext cx="1732280" cy="2438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5"/>
          </a:solidFill>
          <a:ln xmlns:a="http://schemas.openxmlformats.org/drawingml/2006/main" w="0">
            <a:noFill/>
          </a:ln>
        </p:spPr>
      </p:sp>
      <p:sp>
        <p:nvSpPr>
          <p:cNvPr id="18" name="P07-E017">
            <a:extLst xmlns:a="http://schemas.openxmlformats.org/drawingml/2006/main">
              <a:ext uri="{FF2B5EF4-FFF2-40B4-BE49-F238E27FC236}">
                <a16:creationId xmlns:a16="http://schemas.microsoft.com/office/drawing/2014/main" id="{BDD7ABF7-36FF-471A-B43D-08E6DD6E8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8440" y="2921000"/>
            <a:ext cx="1427480" cy="196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Operação</a:t>
            </a:r>
          </a:p>
        </p:txBody>
      </p:sp>
      <p:sp>
        <p:nvSpPr>
          <p:cNvPr id="19" name="P07-E018">
            <a:extLst xmlns:a="http://schemas.openxmlformats.org/drawingml/2006/main">
              <a:ext uri="{FF2B5EF4-FFF2-40B4-BE49-F238E27FC236}">
                <a16:creationId xmlns:a16="http://schemas.microsoft.com/office/drawing/2014/main" id="{DBDD8DF5-C63F-48FD-9207-AE197E49E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8440" y="3193669"/>
            <a:ext cx="1427480" cy="9332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Responsáveis,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registros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passagem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da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solicitação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ao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atendimento.</a:t>
            </a:r>
          </a:p>
        </p:txBody>
      </p:sp>
      <p:sp>
        <p:nvSpPr>
          <p:cNvPr id="20" name="P07-E019">
            <a:extLst xmlns:a="http://schemas.openxmlformats.org/drawingml/2006/main">
              <a:ext uri="{FF2B5EF4-FFF2-40B4-BE49-F238E27FC236}">
                <a16:creationId xmlns:a16="http://schemas.microsoft.com/office/drawing/2014/main" id="{D505194F-9763-44C8-9F5A-32EAE0108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1520" y="2768600"/>
            <a:ext cx="1732280" cy="2438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5"/>
          </a:solidFill>
          <a:ln xmlns:a="http://schemas.openxmlformats.org/drawingml/2006/main" w="0">
            <a:noFill/>
          </a:ln>
        </p:spPr>
      </p:sp>
      <p:sp>
        <p:nvSpPr>
          <p:cNvPr id="21" name="P07-E020">
            <a:extLst xmlns:a="http://schemas.openxmlformats.org/drawingml/2006/main">
              <a:ext uri="{FF2B5EF4-FFF2-40B4-BE49-F238E27FC236}">
                <a16:creationId xmlns:a16="http://schemas.microsoft.com/office/drawing/2014/main" id="{AC28FE46-E7A4-4F39-A631-C32508C5B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0" y="2921000"/>
            <a:ext cx="1427480" cy="196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Continuidade</a:t>
            </a:r>
          </a:p>
        </p:txBody>
      </p:sp>
      <p:sp>
        <p:nvSpPr>
          <p:cNvPr id="22" name="P07-E021">
            <a:extLst xmlns:a="http://schemas.openxmlformats.org/drawingml/2006/main">
              <a:ext uri="{FF2B5EF4-FFF2-40B4-BE49-F238E27FC236}">
                <a16:creationId xmlns:a16="http://schemas.microsoft.com/office/drawing/2014/main" id="{0553923D-F7CB-4CC4-9AE2-09F0A6B17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0" y="3193669"/>
            <a:ext cx="1427480" cy="5535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Como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registro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é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mantido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revisado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por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um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responsável.</a:t>
            </a:r>
          </a:p>
        </p:txBody>
      </p:sp>
      <p:sp>
        <p:nvSpPr>
          <p:cNvPr id="23" name="P07-E022">
            <a:extLst xmlns:a="http://schemas.openxmlformats.org/drawingml/2006/main">
              <a:ext uri="{FF2B5EF4-FFF2-40B4-BE49-F238E27FC236}">
                <a16:creationId xmlns:a16="http://schemas.microsoft.com/office/drawing/2014/main" id="{5023267B-78F5-404A-B6E4-29A92709F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51500"/>
            <a:ext cx="9474200" cy="3022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7600"/>
              </a:lnSpc>
              <a:buNone/>
              <a:defRPr sz="20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20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Segurança</a:t>
            </a:r>
            <a:r>
              <a:rPr sz="20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20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acesso</a:t>
            </a:r>
            <a:r>
              <a:rPr sz="20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atravessam</a:t>
            </a:r>
            <a:r>
              <a:rPr sz="20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as</a:t>
            </a:r>
            <a:r>
              <a:rPr sz="20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cinco</a:t>
            </a:r>
            <a:r>
              <a:rPr sz="20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camadas.</a:t>
            </a:r>
          </a:p>
        </p:txBody>
      </p:sp>
      <p:sp>
        <p:nvSpPr>
          <p:cNvPr id="24" name="P07-E023">
            <a:extLst xmlns:a="http://schemas.openxmlformats.org/drawingml/2006/main">
              <a:ext uri="{FF2B5EF4-FFF2-40B4-BE49-F238E27FC236}">
                <a16:creationId xmlns:a16="http://schemas.microsoft.com/office/drawing/2014/main" id="{19CF4DFD-2505-45EE-B998-CF32AC4E5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96000"/>
            <a:ext cx="9474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Confirme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uso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cada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informação,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os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perfis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autorizados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quem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responde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pela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atualização.</a:t>
            </a:r>
          </a:p>
        </p:txBody>
      </p:sp>
      <p:sp>
        <p:nvSpPr>
          <p:cNvPr id="25" name="P07-E024">
            <a:extLst xmlns:a="http://schemas.openxmlformats.org/drawingml/2006/main">
              <a:ext uri="{FF2B5EF4-FFF2-40B4-BE49-F238E27FC236}">
                <a16:creationId xmlns:a16="http://schemas.microsoft.com/office/drawing/2014/main" id="{D1253765-04DF-4E9A-9A0C-3E6D25CC2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794500"/>
            <a:ext cx="9474200" cy="132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2400"/>
              </a:lnSpc>
              <a:buNone/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Mapa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trabalho.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As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linhas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indicam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conexão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entre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camadas.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Confirme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as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interfaces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necessárias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à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preparação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comercial.</a:t>
            </a:r>
          </a:p>
        </p:txBody>
      </p:sp>
    </p:spTree>
    <p:extLst>
      <p:ext uri="{BB962C8B-B14F-4D97-AF65-F5344CB8AC3E}">
        <p14:creationId xmlns:p14="http://schemas.microsoft.com/office/powerpoint/2010/main" val="96962145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31557798-8376-4A23-A627-D755AB509BC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4e5e03ab994c9b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P10-E001">
            <a:extLst xmlns:a="http://schemas.openxmlformats.org/drawingml/2006/main">
              <a:ext uri="{FF2B5EF4-FFF2-40B4-BE49-F238E27FC236}">
                <a16:creationId xmlns:a16="http://schemas.microsoft.com/office/drawing/2014/main" id="{7DE2F48B-574D-4427-BED6-433FB1077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0" y="406400"/>
            <a:ext cx="2921000" cy="1133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</a:t>
            </a: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/</a:t>
            </a: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PERSPECTIVAS</a:t>
            </a:r>
          </a:p>
        </p:txBody>
      </p:sp>
      <p:sp>
        <p:nvSpPr>
          <p:cNvPr id="3" name="P10-E002">
            <a:extLst xmlns:a="http://schemas.openxmlformats.org/drawingml/2006/main">
              <a:ext uri="{FF2B5EF4-FFF2-40B4-BE49-F238E27FC236}">
                <a16:creationId xmlns:a16="http://schemas.microsoft.com/office/drawing/2014/main" id="{747ADAD7-5BFC-4F02-BF1C-102F8D007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6300" y="406400"/>
            <a:ext cx="317500" cy="125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10</a:t>
            </a:r>
          </a:p>
        </p:txBody>
      </p:sp>
      <p:sp>
        <p:nvSpPr>
          <p:cNvPr id="4" name="P10-E003">
            <a:extLst xmlns:a="http://schemas.openxmlformats.org/drawingml/2006/main">
              <a:ext uri="{FF2B5EF4-FFF2-40B4-BE49-F238E27FC236}">
                <a16:creationId xmlns:a16="http://schemas.microsoft.com/office/drawing/2014/main" id="{E5A242BF-A94C-42CF-B323-31164A760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54100"/>
            <a:ext cx="9474200" cy="125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3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CHECKLIST</a:t>
            </a:r>
            <a:r>
              <a:rPr sz="83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 /</a:t>
            </a:r>
            <a:r>
              <a:rPr sz="83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 IDENTIDADE</a:t>
            </a:r>
            <a:r>
              <a:rPr sz="83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 VERIFICÁVEL</a:t>
            </a:r>
          </a:p>
        </p:txBody>
      </p:sp>
      <p:sp>
        <p:nvSpPr>
          <p:cNvPr id="5" name="P10-E004">
            <a:extLst xmlns:a="http://schemas.openxmlformats.org/drawingml/2006/main">
              <a:ext uri="{FF2B5EF4-FFF2-40B4-BE49-F238E27FC236}">
                <a16:creationId xmlns:a16="http://schemas.microsoft.com/office/drawing/2014/main" id="{51E70FA2-2FAD-4DAD-987A-4ACC8A6DB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9474200" cy="8507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9600"/>
              </a:lnSpc>
              <a:buNone/>
              <a:defRPr sz="29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comprador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precisa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identificar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com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quem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está</a:t>
            </a:r>
          </a:p>
          <a:p xmlns:a="http://schemas.openxmlformats.org/drawingml/2006/main">
            <a:pPr algn="l">
              <a:lnSpc>
                <a:spcPct val="89600"/>
              </a:lnSpc>
              <a:buNone/>
              <a:defRPr sz="29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falando.</a:t>
            </a:r>
          </a:p>
        </p:txBody>
      </p:sp>
      <p:sp>
        <p:nvSpPr>
          <p:cNvPr id="6" name="P10-E005">
            <a:extLst xmlns:a="http://schemas.openxmlformats.org/drawingml/2006/main">
              <a:ext uri="{FF2B5EF4-FFF2-40B4-BE49-F238E27FC236}">
                <a16:creationId xmlns:a16="http://schemas.microsoft.com/office/drawing/2014/main" id="{C0B0C40C-F066-47E6-8131-CF836FFCD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5873"/>
            <a:ext cx="9474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72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Registre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fonte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utilizada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para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verificar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empresa,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sua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oferta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os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canais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contato.</a:t>
            </a:r>
          </a:p>
        </p:txBody>
      </p:sp>
      <p:sp>
        <p:nvSpPr>
          <p:cNvPr id="7" name="P10-E006">
            <a:extLst xmlns:a="http://schemas.openxmlformats.org/drawingml/2006/main">
              <a:ext uri="{FF2B5EF4-FFF2-40B4-BE49-F238E27FC236}">
                <a16:creationId xmlns:a16="http://schemas.microsoft.com/office/drawing/2014/main" id="{F715020C-8575-4A83-A11A-E780CA389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65400"/>
            <a:ext cx="9474200" cy="50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5"/>
          </a:solidFill>
          <a:ln xmlns:a="http://schemas.openxmlformats.org/drawingml/2006/main" w="0">
            <a:noFill/>
          </a:ln>
        </p:spPr>
      </p:sp>
      <p:sp>
        <p:nvSpPr>
          <p:cNvPr id="8" name="P10-E007">
            <a:extLst xmlns:a="http://schemas.openxmlformats.org/drawingml/2006/main">
              <a:ext uri="{FF2B5EF4-FFF2-40B4-BE49-F238E27FC236}">
                <a16:creationId xmlns:a16="http://schemas.microsoft.com/office/drawing/2014/main" id="{646F226C-9715-4432-9F4B-5F1EF9249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679700"/>
            <a:ext cx="19304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Verificação</a:t>
            </a:r>
          </a:p>
        </p:txBody>
      </p:sp>
      <p:sp>
        <p:nvSpPr>
          <p:cNvPr id="9" name="P10-E008">
            <a:extLst xmlns:a="http://schemas.openxmlformats.org/drawingml/2006/main">
              <a:ext uri="{FF2B5EF4-FFF2-40B4-BE49-F238E27FC236}">
                <a16:creationId xmlns:a16="http://schemas.microsoft.com/office/drawing/2014/main" id="{C2F8B406-EE84-42DE-8B8A-33CB6FF03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2900" y="2679700"/>
            <a:ext cx="2959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O</a:t>
            </a:r>
            <a:r>
              <a:rPr sz="115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 que</a:t>
            </a:r>
            <a:r>
              <a:rPr sz="115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 conferir</a:t>
            </a:r>
          </a:p>
        </p:txBody>
      </p:sp>
      <p:sp>
        <p:nvSpPr>
          <p:cNvPr id="10" name="P10-E009">
            <a:extLst xmlns:a="http://schemas.openxmlformats.org/drawingml/2006/main">
              <a:ext uri="{FF2B5EF4-FFF2-40B4-BE49-F238E27FC236}">
                <a16:creationId xmlns:a16="http://schemas.microsoft.com/office/drawing/2014/main" id="{3DEB6D35-EF46-407C-888F-BFA5EAF8B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0600" y="2679700"/>
            <a:ext cx="2108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Fonte</a:t>
            </a:r>
            <a:r>
              <a:rPr sz="115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 a</a:t>
            </a:r>
            <a:r>
              <a:rPr sz="115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 registrar</a:t>
            </a:r>
          </a:p>
        </p:txBody>
      </p:sp>
      <p:sp>
        <p:nvSpPr>
          <p:cNvPr id="11" name="P10-E010">
            <a:extLst xmlns:a="http://schemas.openxmlformats.org/drawingml/2006/main">
              <a:ext uri="{FF2B5EF4-FFF2-40B4-BE49-F238E27FC236}">
                <a16:creationId xmlns:a16="http://schemas.microsoft.com/office/drawing/2014/main" id="{29FDAA9A-C78A-4EED-B395-9B2708569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7400" y="2679700"/>
            <a:ext cx="1562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Estado</a:t>
            </a:r>
          </a:p>
        </p:txBody>
      </p:sp>
      <p:sp>
        <p:nvSpPr>
          <p:cNvPr id="12" name="P10-E011">
            <a:extLst xmlns:a="http://schemas.openxmlformats.org/drawingml/2006/main">
              <a:ext uri="{FF2B5EF4-FFF2-40B4-BE49-F238E27FC236}">
                <a16:creationId xmlns:a16="http://schemas.microsoft.com/office/drawing/2014/main" id="{909A633C-A7B4-47C1-B431-F11DE6587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734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13" name="P10-E012">
            <a:extLst xmlns:a="http://schemas.openxmlformats.org/drawingml/2006/main">
              <a:ext uri="{FF2B5EF4-FFF2-40B4-BE49-F238E27FC236}">
                <a16:creationId xmlns:a16="http://schemas.microsoft.com/office/drawing/2014/main" id="{77C487EC-08F6-468C-9936-C3FA42821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87700"/>
            <a:ext cx="19304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Empresa</a:t>
            </a:r>
          </a:p>
        </p:txBody>
      </p:sp>
      <p:sp>
        <p:nvSpPr>
          <p:cNvPr id="14" name="P10-E013">
            <a:extLst xmlns:a="http://schemas.openxmlformats.org/drawingml/2006/main">
              <a:ext uri="{FF2B5EF4-FFF2-40B4-BE49-F238E27FC236}">
                <a16:creationId xmlns:a16="http://schemas.microsoft.com/office/drawing/2014/main" id="{C879EFF9-93B4-4066-9907-683932D52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2900" y="3187700"/>
            <a:ext cx="2959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Nome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identificação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institucional</a:t>
            </a:r>
          </a:p>
        </p:txBody>
      </p:sp>
      <p:sp>
        <p:nvSpPr>
          <p:cNvPr id="15" name="P10-E014">
            <a:extLst xmlns:a="http://schemas.openxmlformats.org/drawingml/2006/main">
              <a:ext uri="{FF2B5EF4-FFF2-40B4-BE49-F238E27FC236}">
                <a16:creationId xmlns:a16="http://schemas.microsoft.com/office/drawing/2014/main" id="{0609DF02-F1D8-4ECB-9F95-61DBD8101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0600" y="3187700"/>
            <a:ext cx="2108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Registro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oficial</a:t>
            </a:r>
          </a:p>
        </p:txBody>
      </p:sp>
      <p:sp>
        <p:nvSpPr>
          <p:cNvPr id="16" name="P10-E015">
            <a:extLst xmlns:a="http://schemas.openxmlformats.org/drawingml/2006/main">
              <a:ext uri="{FF2B5EF4-FFF2-40B4-BE49-F238E27FC236}">
                <a16:creationId xmlns:a16="http://schemas.microsoft.com/office/drawing/2014/main" id="{AB0E1BFD-5F59-491B-8BAA-C4DB4E471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7400" y="3187700"/>
            <a:ext cx="1562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Não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avaliado</a:t>
            </a:r>
          </a:p>
        </p:txBody>
      </p:sp>
      <p:sp>
        <p:nvSpPr>
          <p:cNvPr id="17" name="P10-E016">
            <a:extLst xmlns:a="http://schemas.openxmlformats.org/drawingml/2006/main">
              <a:ext uri="{FF2B5EF4-FFF2-40B4-BE49-F238E27FC236}">
                <a16:creationId xmlns:a16="http://schemas.microsoft.com/office/drawing/2014/main" id="{84F670CF-E32D-48FE-8E81-8706F76FD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592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18" name="P10-E017">
            <a:extLst xmlns:a="http://schemas.openxmlformats.org/drawingml/2006/main">
              <a:ext uri="{FF2B5EF4-FFF2-40B4-BE49-F238E27FC236}">
                <a16:creationId xmlns:a16="http://schemas.microsoft.com/office/drawing/2014/main" id="{1530AA21-4363-4F43-B0BD-C146C712A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73500"/>
            <a:ext cx="19304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Contato</a:t>
            </a:r>
          </a:p>
        </p:txBody>
      </p:sp>
      <p:sp>
        <p:nvSpPr>
          <p:cNvPr id="19" name="P10-E018">
            <a:extLst xmlns:a="http://schemas.openxmlformats.org/drawingml/2006/main">
              <a:ext uri="{FF2B5EF4-FFF2-40B4-BE49-F238E27FC236}">
                <a16:creationId xmlns:a16="http://schemas.microsoft.com/office/drawing/2014/main" id="{065CD5FC-8307-467D-8969-687F71439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2900" y="3873500"/>
            <a:ext cx="2959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Canal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publicado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pela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empresa</a:t>
            </a:r>
          </a:p>
        </p:txBody>
      </p:sp>
      <p:sp>
        <p:nvSpPr>
          <p:cNvPr id="20" name="P10-E019">
            <a:extLst xmlns:a="http://schemas.openxmlformats.org/drawingml/2006/main">
              <a:ext uri="{FF2B5EF4-FFF2-40B4-BE49-F238E27FC236}">
                <a16:creationId xmlns:a16="http://schemas.microsoft.com/office/drawing/2014/main" id="{CAE4264E-6C91-4645-9DB8-07DD2FBDC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0600" y="3873500"/>
            <a:ext cx="2108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Fonte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institucional</a:t>
            </a:r>
          </a:p>
        </p:txBody>
      </p:sp>
      <p:sp>
        <p:nvSpPr>
          <p:cNvPr id="21" name="P10-E020">
            <a:extLst xmlns:a="http://schemas.openxmlformats.org/drawingml/2006/main">
              <a:ext uri="{FF2B5EF4-FFF2-40B4-BE49-F238E27FC236}">
                <a16:creationId xmlns:a16="http://schemas.microsoft.com/office/drawing/2014/main" id="{D0BF0D53-F796-4B46-9B0B-D27D056B2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7400" y="3873500"/>
            <a:ext cx="1562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Não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avaliado</a:t>
            </a:r>
          </a:p>
        </p:txBody>
      </p:sp>
      <p:sp>
        <p:nvSpPr>
          <p:cNvPr id="22" name="P10-E021">
            <a:extLst xmlns:a="http://schemas.openxmlformats.org/drawingml/2006/main">
              <a:ext uri="{FF2B5EF4-FFF2-40B4-BE49-F238E27FC236}">
                <a16:creationId xmlns:a16="http://schemas.microsoft.com/office/drawing/2014/main" id="{74EBE4C0-BCC5-4297-BC3D-01529FA54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450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23" name="P10-E022">
            <a:extLst xmlns:a="http://schemas.openxmlformats.org/drawingml/2006/main">
              <a:ext uri="{FF2B5EF4-FFF2-40B4-BE49-F238E27FC236}">
                <a16:creationId xmlns:a16="http://schemas.microsoft.com/office/drawing/2014/main" id="{8322D311-8B23-415B-8AF4-A747E74B9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59300"/>
            <a:ext cx="19304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Oferta</a:t>
            </a:r>
          </a:p>
        </p:txBody>
      </p:sp>
      <p:sp>
        <p:nvSpPr>
          <p:cNvPr id="24" name="P10-E023">
            <a:extLst xmlns:a="http://schemas.openxmlformats.org/drawingml/2006/main">
              <a:ext uri="{FF2B5EF4-FFF2-40B4-BE49-F238E27FC236}">
                <a16:creationId xmlns:a16="http://schemas.microsoft.com/office/drawing/2014/main" id="{3869DC41-F5AF-449D-ABDB-F28577D27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2900" y="4559300"/>
            <a:ext cx="2959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Produto,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aplicação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condições</a:t>
            </a:r>
          </a:p>
        </p:txBody>
      </p:sp>
      <p:sp>
        <p:nvSpPr>
          <p:cNvPr id="25" name="P10-E024">
            <a:extLst xmlns:a="http://schemas.openxmlformats.org/drawingml/2006/main">
              <a:ext uri="{FF2B5EF4-FFF2-40B4-BE49-F238E27FC236}">
                <a16:creationId xmlns:a16="http://schemas.microsoft.com/office/drawing/2014/main" id="{E486E985-2A99-4C7B-BF9E-25DEB7C0C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0600" y="4559300"/>
            <a:ext cx="2108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Origem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informação</a:t>
            </a:r>
          </a:p>
        </p:txBody>
      </p:sp>
      <p:sp>
        <p:nvSpPr>
          <p:cNvPr id="26" name="P10-E025">
            <a:extLst xmlns:a="http://schemas.openxmlformats.org/drawingml/2006/main">
              <a:ext uri="{FF2B5EF4-FFF2-40B4-BE49-F238E27FC236}">
                <a16:creationId xmlns:a16="http://schemas.microsoft.com/office/drawing/2014/main" id="{04E0FBA9-E999-4F59-9E76-2541E73E8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7400" y="4559300"/>
            <a:ext cx="1562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Não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avaliado</a:t>
            </a:r>
          </a:p>
        </p:txBody>
      </p:sp>
      <p:sp>
        <p:nvSpPr>
          <p:cNvPr id="27" name="P10-E026">
            <a:extLst xmlns:a="http://schemas.openxmlformats.org/drawingml/2006/main">
              <a:ext uri="{FF2B5EF4-FFF2-40B4-BE49-F238E27FC236}">
                <a16:creationId xmlns:a16="http://schemas.microsoft.com/office/drawing/2014/main" id="{31E048F8-BDDC-4211-BBD6-763728E97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308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28" name="P10-E027">
            <a:extLst xmlns:a="http://schemas.openxmlformats.org/drawingml/2006/main">
              <a:ext uri="{FF2B5EF4-FFF2-40B4-BE49-F238E27FC236}">
                <a16:creationId xmlns:a16="http://schemas.microsoft.com/office/drawing/2014/main" id="{1A12EFED-8187-4EFC-9746-92B44F524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245100"/>
            <a:ext cx="19304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Representação</a:t>
            </a:r>
          </a:p>
        </p:txBody>
      </p:sp>
      <p:sp>
        <p:nvSpPr>
          <p:cNvPr id="29" name="P10-E028">
            <a:extLst xmlns:a="http://schemas.openxmlformats.org/drawingml/2006/main">
              <a:ext uri="{FF2B5EF4-FFF2-40B4-BE49-F238E27FC236}">
                <a16:creationId xmlns:a16="http://schemas.microsoft.com/office/drawing/2014/main" id="{B2F718D0-D931-4FCE-BBAF-19CB13758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2900" y="5245100"/>
            <a:ext cx="2959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Função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vínculo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interlocutor</a:t>
            </a:r>
          </a:p>
        </p:txBody>
      </p:sp>
      <p:sp>
        <p:nvSpPr>
          <p:cNvPr id="30" name="P10-E029">
            <a:extLst xmlns:a="http://schemas.openxmlformats.org/drawingml/2006/main">
              <a:ext uri="{FF2B5EF4-FFF2-40B4-BE49-F238E27FC236}">
                <a16:creationId xmlns:a16="http://schemas.microsoft.com/office/drawing/2014/main" id="{B31B0AD0-F8B0-437F-B9D1-92F698B5D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0600" y="5245100"/>
            <a:ext cx="2108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Confirmação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empresa</a:t>
            </a:r>
          </a:p>
        </p:txBody>
      </p:sp>
      <p:sp>
        <p:nvSpPr>
          <p:cNvPr id="31" name="P10-E030">
            <a:extLst xmlns:a="http://schemas.openxmlformats.org/drawingml/2006/main">
              <a:ext uri="{FF2B5EF4-FFF2-40B4-BE49-F238E27FC236}">
                <a16:creationId xmlns:a16="http://schemas.microsoft.com/office/drawing/2014/main" id="{FF9FD06E-199E-4E35-80DD-05C5FBED6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7400" y="5245100"/>
            <a:ext cx="1562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Não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avaliado</a:t>
            </a:r>
          </a:p>
        </p:txBody>
      </p:sp>
      <p:sp>
        <p:nvSpPr>
          <p:cNvPr id="32" name="P10-E031">
            <a:extLst xmlns:a="http://schemas.openxmlformats.org/drawingml/2006/main">
              <a:ext uri="{FF2B5EF4-FFF2-40B4-BE49-F238E27FC236}">
                <a16:creationId xmlns:a16="http://schemas.microsoft.com/office/drawing/2014/main" id="{22BBDF18-2A96-4928-B7A3-2E43F33F1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66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33" name="P10-E032">
            <a:extLst xmlns:a="http://schemas.openxmlformats.org/drawingml/2006/main">
              <a:ext uri="{FF2B5EF4-FFF2-40B4-BE49-F238E27FC236}">
                <a16:creationId xmlns:a16="http://schemas.microsoft.com/office/drawing/2014/main" id="{0DA47071-816C-416F-8051-551EC35C1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930900"/>
            <a:ext cx="19304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Evidência</a:t>
            </a:r>
          </a:p>
        </p:txBody>
      </p:sp>
      <p:sp>
        <p:nvSpPr>
          <p:cNvPr id="34" name="P10-E033">
            <a:extLst xmlns:a="http://schemas.openxmlformats.org/drawingml/2006/main">
              <a:ext uri="{FF2B5EF4-FFF2-40B4-BE49-F238E27FC236}">
                <a16:creationId xmlns:a16="http://schemas.microsoft.com/office/drawing/2014/main" id="{9F22A705-D110-4810-89C8-82F05D0C9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2900" y="5930900"/>
            <a:ext cx="2959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Versão,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escopo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data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fonte</a:t>
            </a:r>
          </a:p>
        </p:txBody>
      </p:sp>
      <p:sp>
        <p:nvSpPr>
          <p:cNvPr id="35" name="P10-E034">
            <a:extLst xmlns:a="http://schemas.openxmlformats.org/drawingml/2006/main">
              <a:ext uri="{FF2B5EF4-FFF2-40B4-BE49-F238E27FC236}">
                <a16:creationId xmlns:a16="http://schemas.microsoft.com/office/drawing/2014/main" id="{095F2C27-C2CF-4392-A590-BAA362EE8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0600" y="5930900"/>
            <a:ext cx="2108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Fonte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vigente</a:t>
            </a:r>
          </a:p>
        </p:txBody>
      </p:sp>
      <p:sp>
        <p:nvSpPr>
          <p:cNvPr id="36" name="P10-E035">
            <a:extLst xmlns:a="http://schemas.openxmlformats.org/drawingml/2006/main">
              <a:ext uri="{FF2B5EF4-FFF2-40B4-BE49-F238E27FC236}">
                <a16:creationId xmlns:a16="http://schemas.microsoft.com/office/drawing/2014/main" id="{E2A87BBF-1E54-42B0-B4D8-EC58E44E3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7400" y="5930900"/>
            <a:ext cx="1562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Não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avaliado</a:t>
            </a:r>
          </a:p>
        </p:txBody>
      </p:sp>
      <p:sp>
        <p:nvSpPr>
          <p:cNvPr id="37" name="P10-E036">
            <a:extLst xmlns:a="http://schemas.openxmlformats.org/drawingml/2006/main">
              <a:ext uri="{FF2B5EF4-FFF2-40B4-BE49-F238E27FC236}">
                <a16:creationId xmlns:a16="http://schemas.microsoft.com/office/drawing/2014/main" id="{3E2EDE35-0E17-497A-BB0F-890591EAC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024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38" name="P10-E037">
            <a:extLst xmlns:a="http://schemas.openxmlformats.org/drawingml/2006/main">
              <a:ext uri="{FF2B5EF4-FFF2-40B4-BE49-F238E27FC236}">
                <a16:creationId xmlns:a16="http://schemas.microsoft.com/office/drawing/2014/main" id="{141A141A-9ADC-4368-9D2E-BF57A75DC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794500"/>
            <a:ext cx="9474200" cy="132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2400"/>
              </a:lnSpc>
              <a:buNone/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Ficha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demonstrativa.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Preserve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as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confirmações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pendentes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registre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fonte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utilizada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para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cada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verificação.</a:t>
            </a:r>
          </a:p>
        </p:txBody>
      </p:sp>
    </p:spTree>
    <p:extLst>
      <p:ext uri="{BB962C8B-B14F-4D97-AF65-F5344CB8AC3E}">
        <p14:creationId xmlns:p14="http://schemas.microsoft.com/office/powerpoint/2010/main" val="35815390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AA297C09-BF1F-491F-B26D-245DD5CFD80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28f70119db421a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P13-E001">
            <a:extLst xmlns:a="http://schemas.openxmlformats.org/drawingml/2006/main">
              <a:ext uri="{FF2B5EF4-FFF2-40B4-BE49-F238E27FC236}">
                <a16:creationId xmlns:a16="http://schemas.microsoft.com/office/drawing/2014/main" id="{79631CDF-7583-4D01-98C4-25C5901B0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0" y="406400"/>
            <a:ext cx="2921000" cy="1133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</a:t>
            </a: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/</a:t>
            </a: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PERSPECTIVAS</a:t>
            </a:r>
          </a:p>
        </p:txBody>
      </p:sp>
      <p:sp>
        <p:nvSpPr>
          <p:cNvPr id="3" name="P13-E002">
            <a:extLst xmlns:a="http://schemas.openxmlformats.org/drawingml/2006/main">
              <a:ext uri="{FF2B5EF4-FFF2-40B4-BE49-F238E27FC236}">
                <a16:creationId xmlns:a16="http://schemas.microsoft.com/office/drawing/2014/main" id="{D2CBCBBE-9DF6-412F-AA99-D72240CA8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6300" y="406400"/>
            <a:ext cx="317500" cy="125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13</a:t>
            </a:r>
          </a:p>
        </p:txBody>
      </p:sp>
      <p:sp>
        <p:nvSpPr>
          <p:cNvPr id="4" name="P13-E003">
            <a:extLst xmlns:a="http://schemas.openxmlformats.org/drawingml/2006/main">
              <a:ext uri="{FF2B5EF4-FFF2-40B4-BE49-F238E27FC236}">
                <a16:creationId xmlns:a16="http://schemas.microsoft.com/office/drawing/2014/main" id="{05A8C008-3F4A-4781-98C7-E570F11CD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54100"/>
            <a:ext cx="9474200" cy="125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3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MOCKUP</a:t>
            </a:r>
            <a:r>
              <a:rPr sz="83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 /</a:t>
            </a:r>
            <a:r>
              <a:rPr sz="83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 PORTAL</a:t>
            </a:r>
            <a:r>
              <a:rPr sz="83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 B2B</a:t>
            </a:r>
          </a:p>
        </p:txBody>
      </p:sp>
      <p:sp>
        <p:nvSpPr>
          <p:cNvPr id="5" name="P13-E004">
            <a:extLst xmlns:a="http://schemas.openxmlformats.org/drawingml/2006/main">
              <a:ext uri="{FF2B5EF4-FFF2-40B4-BE49-F238E27FC236}">
                <a16:creationId xmlns:a16="http://schemas.microsoft.com/office/drawing/2014/main" id="{3C711442-6F2C-4A1F-A922-F0AD6351C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9474200" cy="4382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9600"/>
              </a:lnSpc>
              <a:buNone/>
              <a:defRPr sz="29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oferta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precisa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ser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compreendida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antes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do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contato.</a:t>
            </a:r>
          </a:p>
        </p:txBody>
      </p:sp>
      <p:sp>
        <p:nvSpPr>
          <p:cNvPr id="6" name="P13-E005">
            <a:extLst xmlns:a="http://schemas.openxmlformats.org/drawingml/2006/main">
              <a:ext uri="{FF2B5EF4-FFF2-40B4-BE49-F238E27FC236}">
                <a16:creationId xmlns:a16="http://schemas.microsoft.com/office/drawing/2014/main" id="{B7C1DC29-86BD-4E2F-B89D-6A57A365E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17700"/>
            <a:ext cx="9474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72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Uma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composição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conceitual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para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organizar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informação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sobre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commodities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atendimento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comercial.</a:t>
            </a:r>
          </a:p>
        </p:txBody>
      </p:sp>
      <p:sp>
        <p:nvSpPr>
          <p:cNvPr id="7" name="P13-E006">
            <a:extLst xmlns:a="http://schemas.openxmlformats.org/drawingml/2006/main">
              <a:ext uri="{FF2B5EF4-FFF2-40B4-BE49-F238E27FC236}">
                <a16:creationId xmlns:a16="http://schemas.microsoft.com/office/drawing/2014/main" id="{F3CB9341-24DF-47F8-B762-91691CAEA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79700"/>
            <a:ext cx="2565400" cy="196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30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Oferta</a:t>
            </a:r>
            <a:r>
              <a:rPr sz="130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 pública</a:t>
            </a:r>
          </a:p>
        </p:txBody>
      </p:sp>
      <p:sp>
        <p:nvSpPr>
          <p:cNvPr id="8" name="P13-E007">
            <a:extLst xmlns:a="http://schemas.openxmlformats.org/drawingml/2006/main">
              <a:ext uri="{FF2B5EF4-FFF2-40B4-BE49-F238E27FC236}">
                <a16:creationId xmlns:a16="http://schemas.microsoft.com/office/drawing/2014/main" id="{21732841-14D7-43EE-BB25-9D9B2A259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09900"/>
            <a:ext cx="2565400" cy="3753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04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Produto,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aplicação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parâmetros</a:t>
            </a:r>
          </a:p>
          <a:p xmlns:a="http://schemas.openxmlformats.org/drawingml/2006/main">
            <a:pPr algn="l">
              <a:lnSpc>
                <a:spcPct val="1104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para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primeira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avaliação.</a:t>
            </a:r>
          </a:p>
        </p:txBody>
      </p:sp>
      <p:sp>
        <p:nvSpPr>
          <p:cNvPr id="9" name="P13-E008">
            <a:extLst xmlns:a="http://schemas.openxmlformats.org/drawingml/2006/main">
              <a:ext uri="{FF2B5EF4-FFF2-40B4-BE49-F238E27FC236}">
                <a16:creationId xmlns:a16="http://schemas.microsoft.com/office/drawing/2014/main" id="{8CF9FD98-F7A6-4E6E-BA12-82FAF2741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02100"/>
            <a:ext cx="2565400" cy="196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30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Informação</a:t>
            </a:r>
            <a:r>
              <a:rPr sz="130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 técnica</a:t>
            </a:r>
          </a:p>
        </p:txBody>
      </p:sp>
      <p:sp>
        <p:nvSpPr>
          <p:cNvPr id="10" name="P13-E009">
            <a:extLst xmlns:a="http://schemas.openxmlformats.org/drawingml/2006/main">
              <a:ext uri="{FF2B5EF4-FFF2-40B4-BE49-F238E27FC236}">
                <a16:creationId xmlns:a16="http://schemas.microsoft.com/office/drawing/2014/main" id="{FF2BD2EB-7806-4F1F-BD90-50A2EB72D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32300"/>
            <a:ext cx="2565400" cy="3753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04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Detalhes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vinculados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à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sua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origem,</a:t>
            </a:r>
          </a:p>
          <a:p xmlns:a="http://schemas.openxmlformats.org/drawingml/2006/main">
            <a:pPr algn="l">
              <a:lnSpc>
                <a:spcPct val="1104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versão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escopo.</a:t>
            </a:r>
          </a:p>
        </p:txBody>
      </p:sp>
      <p:sp>
        <p:nvSpPr>
          <p:cNvPr id="11" name="P13-E010">
            <a:extLst xmlns:a="http://schemas.openxmlformats.org/drawingml/2006/main">
              <a:ext uri="{FF2B5EF4-FFF2-40B4-BE49-F238E27FC236}">
                <a16:creationId xmlns:a16="http://schemas.microsoft.com/office/drawing/2014/main" id="{BB98483A-46BD-4EA3-97C5-085BE7411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84800"/>
            <a:ext cx="2565400" cy="196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30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Contato</a:t>
            </a:r>
            <a:r>
              <a:rPr sz="130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 responsável</a:t>
            </a:r>
          </a:p>
        </p:txBody>
      </p:sp>
      <p:sp>
        <p:nvSpPr>
          <p:cNvPr id="12" name="P13-E011">
            <a:extLst xmlns:a="http://schemas.openxmlformats.org/drawingml/2006/main">
              <a:ext uri="{FF2B5EF4-FFF2-40B4-BE49-F238E27FC236}">
                <a16:creationId xmlns:a16="http://schemas.microsoft.com/office/drawing/2014/main" id="{58C4BA4A-F615-4F1C-B34F-05E937D1B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0"/>
            <a:ext cx="2565400" cy="3753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04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Um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canal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para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confirmar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requisitos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</a:p>
          <a:p xmlns:a="http://schemas.openxmlformats.org/drawingml/2006/main">
            <a:pPr algn="l">
              <a:lnSpc>
                <a:spcPct val="1104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combinar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continuidade.</a:t>
            </a:r>
          </a:p>
        </p:txBody>
      </p:sp>
      <p:sp>
        <p:nvSpPr>
          <p:cNvPr id="13" name="P13-E012">
            <a:extLst xmlns:a="http://schemas.openxmlformats.org/drawingml/2006/main">
              <a:ext uri="{FF2B5EF4-FFF2-40B4-BE49-F238E27FC236}">
                <a16:creationId xmlns:a16="http://schemas.microsoft.com/office/drawing/2014/main" id="{EF3CB3B5-ABDA-407F-9509-C66E309E7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552700"/>
            <a:ext cx="6502400" cy="3771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7620">
            <a:solidFill>
              <a:srgbClr val="CCD0D4"/>
            </a:solidFill>
          </a:ln>
        </p:spPr>
      </p:sp>
      <p:sp>
        <p:nvSpPr>
          <p:cNvPr id="14" name="P13-E013">
            <a:extLst xmlns:a="http://schemas.openxmlformats.org/drawingml/2006/main">
              <a:ext uri="{FF2B5EF4-FFF2-40B4-BE49-F238E27FC236}">
                <a16:creationId xmlns:a16="http://schemas.microsoft.com/office/drawing/2014/main" id="{390B5D0A-DFA7-4876-B1D8-D4A5F98A2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552700"/>
            <a:ext cx="6502400" cy="50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5"/>
          </a:solidFill>
          <a:ln xmlns:a="http://schemas.openxmlformats.org/drawingml/2006/main" w="0">
            <a:noFill/>
          </a:ln>
        </p:spPr>
      </p:sp>
      <p:sp>
        <p:nvSpPr>
          <p:cNvPr id="15" name="P13-E014">
            <a:extLst xmlns:a="http://schemas.openxmlformats.org/drawingml/2006/main">
              <a:ext uri="{FF2B5EF4-FFF2-40B4-BE49-F238E27FC236}">
                <a16:creationId xmlns:a16="http://schemas.microsoft.com/office/drawing/2014/main" id="{4C572CFC-FA1D-465E-BE75-36B11252B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7300" y="2705100"/>
            <a:ext cx="60579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Empresa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Produtos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Qualidade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Contato</a:t>
            </a:r>
          </a:p>
        </p:txBody>
      </p:sp>
      <p:sp>
        <p:nvSpPr>
          <p:cNvPr id="16" name="P13-E015">
            <a:extLst xmlns:a="http://schemas.openxmlformats.org/drawingml/2006/main">
              <a:ext uri="{FF2B5EF4-FFF2-40B4-BE49-F238E27FC236}">
                <a16:creationId xmlns:a16="http://schemas.microsoft.com/office/drawing/2014/main" id="{EAF686CB-F6DF-48AD-881B-4CEC8047F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700" y="3289300"/>
            <a:ext cx="3937000" cy="1435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5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5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pPr>
            <a:r>
              <a:rPr sz="95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EMPRESA</a:t>
            </a:r>
            <a:r>
              <a:rPr sz="95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 DEMONSTRATIVA</a:t>
            </a:r>
          </a:p>
        </p:txBody>
      </p:sp>
      <p:sp>
        <p:nvSpPr>
          <p:cNvPr id="17" name="P13-E016">
            <a:extLst xmlns:a="http://schemas.openxmlformats.org/drawingml/2006/main">
              <a:ext uri="{FF2B5EF4-FFF2-40B4-BE49-F238E27FC236}">
                <a16:creationId xmlns:a16="http://schemas.microsoft.com/office/drawing/2014/main" id="{001DBB5D-2953-43E3-A5B6-F31FC7C1E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700" y="3543300"/>
            <a:ext cx="3835400" cy="6482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0400"/>
              </a:lnSpc>
              <a:buNone/>
              <a:defRPr sz="22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22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Commodities.</a:t>
            </a:r>
          </a:p>
          <a:p xmlns:a="http://schemas.openxmlformats.org/drawingml/2006/main">
            <a:pPr algn="l">
              <a:lnSpc>
                <a:spcPct val="90400"/>
              </a:lnSpc>
              <a:buNone/>
              <a:defRPr sz="22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22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Informação</a:t>
            </a:r>
            <a:r>
              <a:rPr sz="22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para</a:t>
            </a:r>
            <a:r>
              <a:rPr sz="22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avaliação.</a:t>
            </a:r>
          </a:p>
        </p:txBody>
      </p:sp>
      <p:sp>
        <p:nvSpPr>
          <p:cNvPr id="18" name="P13-E017">
            <a:extLst xmlns:a="http://schemas.openxmlformats.org/drawingml/2006/main">
              <a:ext uri="{FF2B5EF4-FFF2-40B4-BE49-F238E27FC236}">
                <a16:creationId xmlns:a16="http://schemas.microsoft.com/office/drawing/2014/main" id="{D20E0BAE-D485-4448-98E5-7582B666A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700" y="4394200"/>
            <a:ext cx="3924300" cy="3636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Catálogo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por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produto.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Especificações,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origem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atendimento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confirmar.</a:t>
            </a:r>
          </a:p>
        </p:txBody>
      </p:sp>
      <p:sp>
        <p:nvSpPr>
          <p:cNvPr id="19" name="P13-E018">
            <a:extLst xmlns:a="http://schemas.openxmlformats.org/drawingml/2006/main">
              <a:ext uri="{FF2B5EF4-FFF2-40B4-BE49-F238E27FC236}">
                <a16:creationId xmlns:a16="http://schemas.microsoft.com/office/drawing/2014/main" id="{5B8948B1-C689-4F95-9928-52FF14952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9900" y="3390900"/>
            <a:ext cx="1778000" cy="1511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5"/>
          </a:solidFill>
          <a:ln xmlns:a="http://schemas.openxmlformats.org/drawingml/2006/main" w="0">
            <a:noFill/>
          </a:ln>
        </p:spPr>
      </p:sp>
      <p:sp>
        <p:nvSpPr>
          <p:cNvPr id="20" name="P13-E019">
            <a:extLst xmlns:a="http://schemas.openxmlformats.org/drawingml/2006/main">
              <a:ext uri="{FF2B5EF4-FFF2-40B4-BE49-F238E27FC236}">
                <a16:creationId xmlns:a16="http://schemas.microsoft.com/office/drawing/2014/main" id="{A21DFB69-E4E5-44EB-964A-B36055911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2300" y="3543300"/>
            <a:ext cx="1473200" cy="196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Qualidade</a:t>
            </a:r>
          </a:p>
        </p:txBody>
      </p:sp>
      <p:sp>
        <p:nvSpPr>
          <p:cNvPr id="21" name="P13-E020">
            <a:extLst xmlns:a="http://schemas.openxmlformats.org/drawingml/2006/main">
              <a:ext uri="{FF2B5EF4-FFF2-40B4-BE49-F238E27FC236}">
                <a16:creationId xmlns:a16="http://schemas.microsoft.com/office/drawing/2014/main" id="{F8EC7D25-6688-4AA6-A944-85FBEE7FC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2300" y="3815969"/>
            <a:ext cx="1473200" cy="3636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Parâmetros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laudos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por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lote.</a:t>
            </a:r>
          </a:p>
        </p:txBody>
      </p:sp>
      <p:sp>
        <p:nvSpPr>
          <p:cNvPr id="22" name="P13-E021">
            <a:extLst xmlns:a="http://schemas.openxmlformats.org/drawingml/2006/main">
              <a:ext uri="{FF2B5EF4-FFF2-40B4-BE49-F238E27FC236}">
                <a16:creationId xmlns:a16="http://schemas.microsoft.com/office/drawing/2014/main" id="{A891E865-B68E-488D-8C23-99AB9131A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700" y="5181600"/>
            <a:ext cx="1816100" cy="12700"/>
          </a:xfrm>
          <a:custGeom xmlns:a="http://schemas.openxmlformats.org/drawingml/2006/main">
            <a:pathLst>
              <a:path w="1816100" h="12700">
                <a:moveTo>
                  <a:pt x="0" y="0"/>
                </a:moveTo>
                <a:lnTo>
                  <a:pt x="18161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23" name="P13-E022">
            <a:extLst xmlns:a="http://schemas.openxmlformats.org/drawingml/2006/main">
              <a:ext uri="{FF2B5EF4-FFF2-40B4-BE49-F238E27FC236}">
                <a16:creationId xmlns:a16="http://schemas.microsoft.com/office/drawing/2014/main" id="{39180FB2-7BA7-47EF-9A1C-E4AEE7FB3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700" y="5334000"/>
            <a:ext cx="1816100" cy="196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Soja</a:t>
            </a:r>
          </a:p>
        </p:txBody>
      </p:sp>
      <p:sp>
        <p:nvSpPr>
          <p:cNvPr id="24" name="P13-E023">
            <a:extLst xmlns:a="http://schemas.openxmlformats.org/drawingml/2006/main">
              <a:ext uri="{FF2B5EF4-FFF2-40B4-BE49-F238E27FC236}">
                <a16:creationId xmlns:a16="http://schemas.microsoft.com/office/drawing/2014/main" id="{51238FD9-4E74-41D7-9BD0-9C57EE387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700" y="5638800"/>
            <a:ext cx="1816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Ver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especificação</a:t>
            </a:r>
          </a:p>
        </p:txBody>
      </p:sp>
      <p:sp>
        <p:nvSpPr>
          <p:cNvPr id="25" name="P13-E024">
            <a:extLst xmlns:a="http://schemas.openxmlformats.org/drawingml/2006/main">
              <a:ext uri="{FF2B5EF4-FFF2-40B4-BE49-F238E27FC236}">
                <a16:creationId xmlns:a16="http://schemas.microsoft.com/office/drawing/2014/main" id="{37DDAED5-E1B8-4987-BB0E-FB57545FB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181600"/>
            <a:ext cx="1816100" cy="12700"/>
          </a:xfrm>
          <a:custGeom xmlns:a="http://schemas.openxmlformats.org/drawingml/2006/main">
            <a:pathLst>
              <a:path w="1816100" h="12700">
                <a:moveTo>
                  <a:pt x="0" y="0"/>
                </a:moveTo>
                <a:lnTo>
                  <a:pt x="18161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26" name="P13-E025">
            <a:extLst xmlns:a="http://schemas.openxmlformats.org/drawingml/2006/main">
              <a:ext uri="{FF2B5EF4-FFF2-40B4-BE49-F238E27FC236}">
                <a16:creationId xmlns:a16="http://schemas.microsoft.com/office/drawing/2014/main" id="{1D8B3B2D-A3F4-4840-BB8B-12E95D81C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334000"/>
            <a:ext cx="1816100" cy="196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Milho</a:t>
            </a:r>
          </a:p>
        </p:txBody>
      </p:sp>
      <p:sp>
        <p:nvSpPr>
          <p:cNvPr id="27" name="P13-E026">
            <a:extLst xmlns:a="http://schemas.openxmlformats.org/drawingml/2006/main">
              <a:ext uri="{FF2B5EF4-FFF2-40B4-BE49-F238E27FC236}">
                <a16:creationId xmlns:a16="http://schemas.microsoft.com/office/drawing/2014/main" id="{32F372FD-1742-4AF4-9EB5-42CCCF947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638800"/>
            <a:ext cx="1816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Ver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especificação</a:t>
            </a:r>
          </a:p>
        </p:txBody>
      </p:sp>
      <p:sp>
        <p:nvSpPr>
          <p:cNvPr id="28" name="P13-E027">
            <a:extLst xmlns:a="http://schemas.openxmlformats.org/drawingml/2006/main">
              <a:ext uri="{FF2B5EF4-FFF2-40B4-BE49-F238E27FC236}">
                <a16:creationId xmlns:a16="http://schemas.microsoft.com/office/drawing/2014/main" id="{D1F4747F-04A9-41A5-86C5-6100667A1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2100" y="5181600"/>
            <a:ext cx="1816100" cy="12700"/>
          </a:xfrm>
          <a:custGeom xmlns:a="http://schemas.openxmlformats.org/drawingml/2006/main">
            <a:pathLst>
              <a:path w="1816100" h="12700">
                <a:moveTo>
                  <a:pt x="0" y="0"/>
                </a:moveTo>
                <a:lnTo>
                  <a:pt x="18161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29" name="P13-E028">
            <a:extLst xmlns:a="http://schemas.openxmlformats.org/drawingml/2006/main">
              <a:ext uri="{FF2B5EF4-FFF2-40B4-BE49-F238E27FC236}">
                <a16:creationId xmlns:a16="http://schemas.microsoft.com/office/drawing/2014/main" id="{B6BD615C-9244-478B-99E7-DF1FD73B3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2100" y="5334000"/>
            <a:ext cx="1816100" cy="196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Açúcar</a:t>
            </a:r>
          </a:p>
        </p:txBody>
      </p:sp>
      <p:sp>
        <p:nvSpPr>
          <p:cNvPr id="30" name="P13-E029">
            <a:extLst xmlns:a="http://schemas.openxmlformats.org/drawingml/2006/main">
              <a:ext uri="{FF2B5EF4-FFF2-40B4-BE49-F238E27FC236}">
                <a16:creationId xmlns:a16="http://schemas.microsoft.com/office/drawing/2014/main" id="{AC9AE47C-0C71-419A-8439-3F6B23BB6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2100" y="5638800"/>
            <a:ext cx="1816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Ver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especificação</a:t>
            </a:r>
          </a:p>
        </p:txBody>
      </p:sp>
      <p:sp>
        <p:nvSpPr>
          <p:cNvPr id="31" name="P13-E030">
            <a:extLst xmlns:a="http://schemas.openxmlformats.org/drawingml/2006/main">
              <a:ext uri="{FF2B5EF4-FFF2-40B4-BE49-F238E27FC236}">
                <a16:creationId xmlns:a16="http://schemas.microsoft.com/office/drawing/2014/main" id="{F7410614-D750-4B76-9758-D85419925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700" y="5969000"/>
            <a:ext cx="3187700" cy="241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5233C"/>
          </a:solidFill>
          <a:ln xmlns:a="http://schemas.openxmlformats.org/drawingml/2006/main" w="0">
            <a:noFill/>
          </a:ln>
        </p:spPr>
      </p:sp>
      <p:sp>
        <p:nvSpPr>
          <p:cNvPr id="32" name="P13-E031">
            <a:extLst xmlns:a="http://schemas.openxmlformats.org/drawingml/2006/main">
              <a:ext uri="{FF2B5EF4-FFF2-40B4-BE49-F238E27FC236}">
                <a16:creationId xmlns:a16="http://schemas.microsoft.com/office/drawing/2014/main" id="{C245E2B3-3CCA-4174-9046-4148A0CC6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7000" y="6007100"/>
            <a:ext cx="2959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8000"/>
              </a:lnSpc>
              <a:buNone/>
              <a:defRPr sz="11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Solicitar</a:t>
            </a: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 informações</a:t>
            </a:r>
          </a:p>
        </p:txBody>
      </p:sp>
      <p:sp>
        <p:nvSpPr>
          <p:cNvPr id="33" name="P13-E032">
            <a:extLst xmlns:a="http://schemas.openxmlformats.org/drawingml/2006/main">
              <a:ext uri="{FF2B5EF4-FFF2-40B4-BE49-F238E27FC236}">
                <a16:creationId xmlns:a16="http://schemas.microsoft.com/office/drawing/2014/main" id="{4DC3EF4D-BF72-480D-86A6-C6FF3C3BF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794500"/>
            <a:ext cx="9474200" cy="132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2400"/>
              </a:lnSpc>
              <a:buNone/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Composição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conceitual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para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avaliação.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Produtos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campos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demonstrativos,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confirmar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no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projeto.</a:t>
            </a:r>
          </a:p>
        </p:txBody>
      </p:sp>
    </p:spTree>
    <p:extLst>
      <p:ext uri="{BB962C8B-B14F-4D97-AF65-F5344CB8AC3E}">
        <p14:creationId xmlns:p14="http://schemas.microsoft.com/office/powerpoint/2010/main" val="108090312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23508A5-4283-4262-916A-70C8F02D895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dd6921d0cb4bab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P16-E001">
            <a:extLst xmlns:a="http://schemas.openxmlformats.org/drawingml/2006/main">
              <a:ext uri="{FF2B5EF4-FFF2-40B4-BE49-F238E27FC236}">
                <a16:creationId xmlns:a16="http://schemas.microsoft.com/office/drawing/2014/main" id="{DF596A5B-C240-4EC0-856D-0D4ECC5B9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0" y="406400"/>
            <a:ext cx="2921000" cy="1133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</a:t>
            </a: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/</a:t>
            </a: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PERSPECTIVAS</a:t>
            </a:r>
          </a:p>
        </p:txBody>
      </p:sp>
      <p:sp>
        <p:nvSpPr>
          <p:cNvPr id="3" name="P16-E002">
            <a:extLst xmlns:a="http://schemas.openxmlformats.org/drawingml/2006/main">
              <a:ext uri="{FF2B5EF4-FFF2-40B4-BE49-F238E27FC236}">
                <a16:creationId xmlns:a16="http://schemas.microsoft.com/office/drawing/2014/main" id="{9988F5D6-C111-4E76-B49A-600A3642A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6300" y="406400"/>
            <a:ext cx="317500" cy="125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16</a:t>
            </a:r>
          </a:p>
        </p:txBody>
      </p:sp>
      <p:sp>
        <p:nvSpPr>
          <p:cNvPr id="4" name="P16-E003">
            <a:extLst xmlns:a="http://schemas.openxmlformats.org/drawingml/2006/main">
              <a:ext uri="{FF2B5EF4-FFF2-40B4-BE49-F238E27FC236}">
                <a16:creationId xmlns:a16="http://schemas.microsoft.com/office/drawing/2014/main" id="{29B7B86E-E2BF-412D-909E-81A8DFF50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54100"/>
            <a:ext cx="9474200" cy="125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3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QUADRO</a:t>
            </a:r>
            <a:r>
              <a:rPr sz="83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 /</a:t>
            </a:r>
            <a:r>
              <a:rPr sz="83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 INFORMAÇÃO</a:t>
            </a:r>
            <a:r>
              <a:rPr sz="83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 E</a:t>
            </a:r>
            <a:r>
              <a:rPr sz="83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 ACESSO</a:t>
            </a:r>
          </a:p>
        </p:txBody>
      </p:sp>
      <p:sp>
        <p:nvSpPr>
          <p:cNvPr id="5" name="P16-E004">
            <a:extLst xmlns:a="http://schemas.openxmlformats.org/drawingml/2006/main">
              <a:ext uri="{FF2B5EF4-FFF2-40B4-BE49-F238E27FC236}">
                <a16:creationId xmlns:a16="http://schemas.microsoft.com/office/drawing/2014/main" id="{F2954585-DE0F-4076-83D3-919B7E18C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9474200" cy="4382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9600"/>
              </a:lnSpc>
              <a:buNone/>
              <a:defRPr sz="29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informação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precisa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ter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origem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acesso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definidos.</a:t>
            </a:r>
          </a:p>
        </p:txBody>
      </p:sp>
      <p:sp>
        <p:nvSpPr>
          <p:cNvPr id="6" name="P16-E005">
            <a:extLst xmlns:a="http://schemas.openxmlformats.org/drawingml/2006/main">
              <a:ext uri="{FF2B5EF4-FFF2-40B4-BE49-F238E27FC236}">
                <a16:creationId xmlns:a16="http://schemas.microsoft.com/office/drawing/2014/main" id="{679E3BE5-619C-43C0-82E1-2C8C2727C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17700"/>
            <a:ext cx="9474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72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Separe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que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pode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ser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publicado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que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exige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finalidade,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responsável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condição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compartilhamento.</a:t>
            </a:r>
          </a:p>
        </p:txBody>
      </p:sp>
      <p:sp>
        <p:nvSpPr>
          <p:cNvPr id="7" name="P16-E006">
            <a:extLst xmlns:a="http://schemas.openxmlformats.org/drawingml/2006/main">
              <a:ext uri="{FF2B5EF4-FFF2-40B4-BE49-F238E27FC236}">
                <a16:creationId xmlns:a16="http://schemas.microsoft.com/office/drawing/2014/main" id="{291858FE-B7AB-43AF-8AA0-19906CBA2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90800"/>
            <a:ext cx="4559300" cy="283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5"/>
          </a:solidFill>
          <a:ln xmlns:a="http://schemas.openxmlformats.org/drawingml/2006/main" w="0">
            <a:noFill/>
          </a:ln>
        </p:spPr>
      </p:sp>
      <p:sp>
        <p:nvSpPr>
          <p:cNvPr id="8" name="P16-E007">
            <a:extLst xmlns:a="http://schemas.openxmlformats.org/drawingml/2006/main">
              <a:ext uri="{FF2B5EF4-FFF2-40B4-BE49-F238E27FC236}">
                <a16:creationId xmlns:a16="http://schemas.microsoft.com/office/drawing/2014/main" id="{417785FA-7395-4982-9D3C-E7A063A31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743200"/>
            <a:ext cx="4254500" cy="196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Informação</a:t>
            </a: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pública</a:t>
            </a:r>
          </a:p>
        </p:txBody>
      </p:sp>
      <p:sp>
        <p:nvSpPr>
          <p:cNvPr id="9" name="P16-E008">
            <a:extLst xmlns:a="http://schemas.openxmlformats.org/drawingml/2006/main">
              <a:ext uri="{FF2B5EF4-FFF2-40B4-BE49-F238E27FC236}">
                <a16:creationId xmlns:a16="http://schemas.microsoft.com/office/drawing/2014/main" id="{EEDF0413-9090-4B12-BEA9-A46AC7055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15869"/>
            <a:ext cx="4254500" cy="7433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Identidade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canais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institucionais.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Produtos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suas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aplicações.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Parâmetros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gerais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oferta.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Condições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sujeitas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à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confirmação.</a:t>
            </a:r>
          </a:p>
        </p:txBody>
      </p:sp>
      <p:sp>
        <p:nvSpPr>
          <p:cNvPr id="10" name="P16-E009">
            <a:extLst xmlns:a="http://schemas.openxmlformats.org/drawingml/2006/main">
              <a:ext uri="{FF2B5EF4-FFF2-40B4-BE49-F238E27FC236}">
                <a16:creationId xmlns:a16="http://schemas.microsoft.com/office/drawing/2014/main" id="{33AAF854-100E-41D2-8908-CB746C9FA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2590800"/>
            <a:ext cx="4559300" cy="283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182C"/>
          </a:solidFill>
          <a:ln xmlns:a="http://schemas.openxmlformats.org/drawingml/2006/main" w="0">
            <a:noFill/>
          </a:ln>
        </p:spPr>
      </p:sp>
      <p:sp>
        <p:nvSpPr>
          <p:cNvPr id="11" name="P16-E010">
            <a:extLst xmlns:a="http://schemas.openxmlformats.org/drawingml/2006/main">
              <a:ext uri="{FF2B5EF4-FFF2-40B4-BE49-F238E27FC236}">
                <a16:creationId xmlns:a16="http://schemas.microsoft.com/office/drawing/2014/main" id="{9A8AB8DB-BE59-446E-A9A7-E6AA70191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2743200"/>
            <a:ext cx="4254500" cy="196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Informação</a:t>
            </a:r>
            <a:r>
              <a:rPr sz="130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 com</a:t>
            </a:r>
            <a:r>
              <a:rPr sz="130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 acesso</a:t>
            </a:r>
            <a:r>
              <a:rPr sz="130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 controlado</a:t>
            </a:r>
          </a:p>
        </p:txBody>
      </p:sp>
      <p:sp>
        <p:nvSpPr>
          <p:cNvPr id="12" name="P16-E011">
            <a:extLst xmlns:a="http://schemas.openxmlformats.org/drawingml/2006/main">
              <a:ext uri="{FF2B5EF4-FFF2-40B4-BE49-F238E27FC236}">
                <a16:creationId xmlns:a16="http://schemas.microsoft.com/office/drawing/2014/main" id="{752EAB77-5B69-48D1-B1DA-E1473FBDE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3015869"/>
            <a:ext cx="4254500" cy="7433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Origem</a:t>
            </a: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 identificação</a:t>
            </a: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 de</a:t>
            </a: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 lote.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Laudos</a:t>
            </a: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 registros</a:t>
            </a: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 específicos.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Condições</a:t>
            </a: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 comerciais</a:t>
            </a: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 particulares.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Finalidade</a:t>
            </a: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 responsável</a:t>
            </a: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 pelo</a:t>
            </a: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 acesso.</a:t>
            </a:r>
          </a:p>
        </p:txBody>
      </p:sp>
      <p:sp>
        <p:nvSpPr>
          <p:cNvPr id="13" name="P16-E012">
            <a:extLst xmlns:a="http://schemas.openxmlformats.org/drawingml/2006/main">
              <a:ext uri="{FF2B5EF4-FFF2-40B4-BE49-F238E27FC236}">
                <a16:creationId xmlns:a16="http://schemas.microsoft.com/office/drawing/2014/main" id="{56ED5518-EED8-4764-958C-F6BA8E462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02300"/>
            <a:ext cx="9474200" cy="406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5"/>
          </a:solidFill>
          <a:ln xmlns:a="http://schemas.openxmlformats.org/drawingml/2006/main" w="0">
            <a:noFill/>
          </a:ln>
        </p:spPr>
      </p:sp>
      <p:sp>
        <p:nvSpPr>
          <p:cNvPr id="14" name="P16-E013">
            <a:extLst xmlns:a="http://schemas.openxmlformats.org/drawingml/2006/main">
              <a:ext uri="{FF2B5EF4-FFF2-40B4-BE49-F238E27FC236}">
                <a16:creationId xmlns:a16="http://schemas.microsoft.com/office/drawing/2014/main" id="{75E6C2B9-24C2-4EBF-BDB9-80A73599F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816600"/>
            <a:ext cx="29718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Documento</a:t>
            </a:r>
          </a:p>
        </p:txBody>
      </p:sp>
      <p:sp>
        <p:nvSpPr>
          <p:cNvPr id="15" name="P16-E014">
            <a:extLst xmlns:a="http://schemas.openxmlformats.org/drawingml/2006/main">
              <a:ext uri="{FF2B5EF4-FFF2-40B4-BE49-F238E27FC236}">
                <a16:creationId xmlns:a16="http://schemas.microsoft.com/office/drawing/2014/main" id="{3F307407-40AA-4975-9A50-7DC0B5BE2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5816600"/>
            <a:ext cx="1981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Origem</a:t>
            </a:r>
            <a:r>
              <a:rPr sz="115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 /</a:t>
            </a:r>
            <a:r>
              <a:rPr sz="115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 lote</a:t>
            </a:r>
          </a:p>
        </p:txBody>
      </p:sp>
      <p:sp>
        <p:nvSpPr>
          <p:cNvPr id="16" name="P16-E015">
            <a:extLst xmlns:a="http://schemas.openxmlformats.org/drawingml/2006/main">
              <a:ext uri="{FF2B5EF4-FFF2-40B4-BE49-F238E27FC236}">
                <a16:creationId xmlns:a16="http://schemas.microsoft.com/office/drawing/2014/main" id="{B68D93E2-D289-48C3-BDB0-99A876E2C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5816600"/>
            <a:ext cx="1727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Acesso</a:t>
            </a:r>
          </a:p>
        </p:txBody>
      </p:sp>
      <p:sp>
        <p:nvSpPr>
          <p:cNvPr id="17" name="P16-E016">
            <a:extLst xmlns:a="http://schemas.openxmlformats.org/drawingml/2006/main">
              <a:ext uri="{FF2B5EF4-FFF2-40B4-BE49-F238E27FC236}">
                <a16:creationId xmlns:a16="http://schemas.microsoft.com/office/drawing/2014/main" id="{EACDB729-C573-45C8-AC0F-A62DB0FC8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9900" y="5816600"/>
            <a:ext cx="18796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Responsável</a:t>
            </a:r>
          </a:p>
        </p:txBody>
      </p:sp>
      <p:sp>
        <p:nvSpPr>
          <p:cNvPr id="18" name="P16-E017">
            <a:extLst xmlns:a="http://schemas.openxmlformats.org/drawingml/2006/main">
              <a:ext uri="{FF2B5EF4-FFF2-40B4-BE49-F238E27FC236}">
                <a16:creationId xmlns:a16="http://schemas.microsoft.com/office/drawing/2014/main" id="{C13C2AE4-DA7A-4EEF-8634-62EC739FB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087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19" name="P16-E018">
            <a:extLst xmlns:a="http://schemas.openxmlformats.org/drawingml/2006/main">
              <a:ext uri="{FF2B5EF4-FFF2-40B4-BE49-F238E27FC236}">
                <a16:creationId xmlns:a16="http://schemas.microsoft.com/office/drawing/2014/main" id="{DAD3B95D-D7BB-4CA3-AB18-221994C6C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23000"/>
            <a:ext cx="29718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[Registro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avaliar]</a:t>
            </a:r>
          </a:p>
        </p:txBody>
      </p:sp>
      <p:sp>
        <p:nvSpPr>
          <p:cNvPr id="20" name="P16-E019">
            <a:extLst xmlns:a="http://schemas.openxmlformats.org/drawingml/2006/main">
              <a:ext uri="{FF2B5EF4-FFF2-40B4-BE49-F238E27FC236}">
                <a16:creationId xmlns:a16="http://schemas.microsoft.com/office/drawing/2014/main" id="{505ED175-7622-440D-A70C-220A2B394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6223000"/>
            <a:ext cx="1981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[Identificação]</a:t>
            </a:r>
          </a:p>
        </p:txBody>
      </p:sp>
      <p:sp>
        <p:nvSpPr>
          <p:cNvPr id="21" name="P16-E020">
            <a:extLst xmlns:a="http://schemas.openxmlformats.org/drawingml/2006/main">
              <a:ext uri="{FF2B5EF4-FFF2-40B4-BE49-F238E27FC236}">
                <a16:creationId xmlns:a16="http://schemas.microsoft.com/office/drawing/2014/main" id="{A93A846A-FD87-4224-90F7-EB886BE5D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6223000"/>
            <a:ext cx="1727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[Perfil]</a:t>
            </a:r>
          </a:p>
        </p:txBody>
      </p:sp>
      <p:sp>
        <p:nvSpPr>
          <p:cNvPr id="22" name="P16-E021">
            <a:extLst xmlns:a="http://schemas.openxmlformats.org/drawingml/2006/main">
              <a:ext uri="{FF2B5EF4-FFF2-40B4-BE49-F238E27FC236}">
                <a16:creationId xmlns:a16="http://schemas.microsoft.com/office/drawing/2014/main" id="{02A09CA4-8E15-4850-AD02-46A5C3A06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9900" y="6223000"/>
            <a:ext cx="18796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[Nome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/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função]</a:t>
            </a:r>
          </a:p>
        </p:txBody>
      </p:sp>
      <p:sp>
        <p:nvSpPr>
          <p:cNvPr id="23" name="P16-E022">
            <a:extLst xmlns:a="http://schemas.openxmlformats.org/drawingml/2006/main">
              <a:ext uri="{FF2B5EF4-FFF2-40B4-BE49-F238E27FC236}">
                <a16:creationId xmlns:a16="http://schemas.microsoft.com/office/drawing/2014/main" id="{206B46B8-BAE7-47AB-9220-F948FB04F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802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24" name="P16-E023">
            <a:extLst xmlns:a="http://schemas.openxmlformats.org/drawingml/2006/main">
              <a:ext uri="{FF2B5EF4-FFF2-40B4-BE49-F238E27FC236}">
                <a16:creationId xmlns:a16="http://schemas.microsoft.com/office/drawing/2014/main" id="{C356C487-4F9C-4E40-9CC5-750BE686B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794500"/>
            <a:ext cx="9474200" cy="132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2400"/>
              </a:lnSpc>
              <a:buNone/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Quadro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demonstrativo.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Defina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finalidade,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responsável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condição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compartilhamento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antes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da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publicação.</a:t>
            </a:r>
          </a:p>
        </p:txBody>
      </p:sp>
    </p:spTree>
    <p:extLst>
      <p:ext uri="{BB962C8B-B14F-4D97-AF65-F5344CB8AC3E}">
        <p14:creationId xmlns:p14="http://schemas.microsoft.com/office/powerpoint/2010/main" val="171048867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7C783DDA-1033-4127-A1A4-38BBE6EDF4E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e729d1ed7e4cc7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P19-E001">
            <a:extLst xmlns:a="http://schemas.openxmlformats.org/drawingml/2006/main">
              <a:ext uri="{FF2B5EF4-FFF2-40B4-BE49-F238E27FC236}">
                <a16:creationId xmlns:a16="http://schemas.microsoft.com/office/drawing/2014/main" id="{D39B088C-BE8D-4A06-B050-C0F8B0BB2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0" y="406400"/>
            <a:ext cx="2921000" cy="1133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</a:t>
            </a: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/</a:t>
            </a: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PERSPECTIVAS</a:t>
            </a:r>
          </a:p>
        </p:txBody>
      </p:sp>
      <p:sp>
        <p:nvSpPr>
          <p:cNvPr id="3" name="P19-E002">
            <a:extLst xmlns:a="http://schemas.openxmlformats.org/drawingml/2006/main">
              <a:ext uri="{FF2B5EF4-FFF2-40B4-BE49-F238E27FC236}">
                <a16:creationId xmlns:a16="http://schemas.microsoft.com/office/drawing/2014/main" id="{68C1416C-4546-49F5-BE41-6F01D269C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6300" y="406400"/>
            <a:ext cx="317500" cy="125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19</a:t>
            </a:r>
          </a:p>
        </p:txBody>
      </p:sp>
      <p:sp>
        <p:nvSpPr>
          <p:cNvPr id="4" name="P19-E003">
            <a:extLst xmlns:a="http://schemas.openxmlformats.org/drawingml/2006/main">
              <a:ext uri="{FF2B5EF4-FFF2-40B4-BE49-F238E27FC236}">
                <a16:creationId xmlns:a16="http://schemas.microsoft.com/office/drawing/2014/main" id="{434625FE-934A-4038-9494-DFF1D78E3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54100"/>
            <a:ext cx="9474200" cy="125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3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MATRIZ</a:t>
            </a:r>
            <a:r>
              <a:rPr sz="83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 /</a:t>
            </a:r>
            <a:r>
              <a:rPr sz="83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 REGRAS</a:t>
            </a:r>
            <a:r>
              <a:rPr sz="83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 E</a:t>
            </a:r>
            <a:r>
              <a:rPr sz="83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 REQUISITOS</a:t>
            </a:r>
          </a:p>
        </p:txBody>
      </p:sp>
      <p:sp>
        <p:nvSpPr>
          <p:cNvPr id="5" name="P19-E004">
            <a:extLst xmlns:a="http://schemas.openxmlformats.org/drawingml/2006/main">
              <a:ext uri="{FF2B5EF4-FFF2-40B4-BE49-F238E27FC236}">
                <a16:creationId xmlns:a16="http://schemas.microsoft.com/office/drawing/2014/main" id="{537FE772-DA4C-4C7F-8622-A51625EA9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9474200" cy="8507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9600"/>
              </a:lnSpc>
              <a:buNone/>
              <a:defRPr sz="29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Cada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requisito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precisa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ser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classificado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pela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sua</a:t>
            </a:r>
          </a:p>
          <a:p xmlns:a="http://schemas.openxmlformats.org/drawingml/2006/main">
            <a:pPr algn="l">
              <a:lnSpc>
                <a:spcPct val="89600"/>
              </a:lnSpc>
              <a:buNone/>
              <a:defRPr sz="29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origem.</a:t>
            </a:r>
          </a:p>
        </p:txBody>
      </p:sp>
      <p:sp>
        <p:nvSpPr>
          <p:cNvPr id="6" name="P19-E005">
            <a:extLst xmlns:a="http://schemas.openxmlformats.org/drawingml/2006/main">
              <a:ext uri="{FF2B5EF4-FFF2-40B4-BE49-F238E27FC236}">
                <a16:creationId xmlns:a16="http://schemas.microsoft.com/office/drawing/2014/main" id="{A5DC247F-5261-4357-A735-8A2EB8242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5873"/>
            <a:ext cx="9474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72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classificação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orienta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quem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deve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verificar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aplicabilidade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qual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evidência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pode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sustentar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resposta.</a:t>
            </a:r>
          </a:p>
        </p:txBody>
      </p:sp>
      <p:sp>
        <p:nvSpPr>
          <p:cNvPr id="7" name="P19-E006">
            <a:extLst xmlns:a="http://schemas.openxmlformats.org/drawingml/2006/main">
              <a:ext uri="{FF2B5EF4-FFF2-40B4-BE49-F238E27FC236}">
                <a16:creationId xmlns:a16="http://schemas.microsoft.com/office/drawing/2014/main" id="{B69B6EA5-C4B7-43A7-B32B-FDB666585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03500"/>
            <a:ext cx="9474200" cy="546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5"/>
          </a:solidFill>
          <a:ln xmlns:a="http://schemas.openxmlformats.org/drawingml/2006/main" w="0">
            <a:noFill/>
          </a:ln>
        </p:spPr>
      </p:sp>
      <p:sp>
        <p:nvSpPr>
          <p:cNvPr id="8" name="P19-E007">
            <a:extLst xmlns:a="http://schemas.openxmlformats.org/drawingml/2006/main">
              <a:ext uri="{FF2B5EF4-FFF2-40B4-BE49-F238E27FC236}">
                <a16:creationId xmlns:a16="http://schemas.microsoft.com/office/drawing/2014/main" id="{62A44332-E20C-450A-A86E-B8153B978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17800"/>
            <a:ext cx="18415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Natureza</a:t>
            </a:r>
          </a:p>
        </p:txBody>
      </p:sp>
      <p:sp>
        <p:nvSpPr>
          <p:cNvPr id="9" name="P19-E008">
            <a:extLst xmlns:a="http://schemas.openxmlformats.org/drawingml/2006/main">
              <a:ext uri="{FF2B5EF4-FFF2-40B4-BE49-F238E27FC236}">
                <a16:creationId xmlns:a16="http://schemas.microsoft.com/office/drawing/2014/main" id="{107713A2-FAAE-4520-B5C3-760FC7768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4000" y="2717800"/>
            <a:ext cx="17145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Origem</a:t>
            </a:r>
            <a:r>
              <a:rPr sz="115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 /</a:t>
            </a:r>
            <a:r>
              <a:rPr sz="115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 fonte</a:t>
            </a:r>
          </a:p>
        </p:txBody>
      </p:sp>
      <p:sp>
        <p:nvSpPr>
          <p:cNvPr id="10" name="P19-E009">
            <a:extLst xmlns:a="http://schemas.openxmlformats.org/drawingml/2006/main">
              <a:ext uri="{FF2B5EF4-FFF2-40B4-BE49-F238E27FC236}">
                <a16:creationId xmlns:a16="http://schemas.microsoft.com/office/drawing/2014/main" id="{051988B7-3A0B-4680-829E-3F08A788C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7100" y="2717800"/>
            <a:ext cx="15113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Aplicação</a:t>
            </a:r>
          </a:p>
        </p:txBody>
      </p:sp>
      <p:sp>
        <p:nvSpPr>
          <p:cNvPr id="11" name="P19-E010">
            <a:extLst xmlns:a="http://schemas.openxmlformats.org/drawingml/2006/main">
              <a:ext uri="{FF2B5EF4-FFF2-40B4-BE49-F238E27FC236}">
                <a16:creationId xmlns:a16="http://schemas.microsoft.com/office/drawing/2014/main" id="{C094DD65-2140-46E1-A91E-FFDACB9B9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717800"/>
            <a:ext cx="17780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Evidência</a:t>
            </a:r>
          </a:p>
        </p:txBody>
      </p:sp>
      <p:sp>
        <p:nvSpPr>
          <p:cNvPr id="12" name="P19-E011">
            <a:extLst xmlns:a="http://schemas.openxmlformats.org/drawingml/2006/main">
              <a:ext uri="{FF2B5EF4-FFF2-40B4-BE49-F238E27FC236}">
                <a16:creationId xmlns:a16="http://schemas.microsoft.com/office/drawing/2014/main" id="{A149A489-C34B-4E64-95BF-C02BFD8D0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83600" y="2717800"/>
            <a:ext cx="14859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Responsável</a:t>
            </a:r>
          </a:p>
        </p:txBody>
      </p:sp>
      <p:sp>
        <p:nvSpPr>
          <p:cNvPr id="13" name="P19-E012">
            <a:extLst xmlns:a="http://schemas.openxmlformats.org/drawingml/2006/main">
              <a:ext uri="{FF2B5EF4-FFF2-40B4-BE49-F238E27FC236}">
                <a16:creationId xmlns:a16="http://schemas.microsoft.com/office/drawing/2014/main" id="{76F0CC5B-7B21-4E13-82A7-361227FE5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96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14" name="P19-E013">
            <a:extLst xmlns:a="http://schemas.openxmlformats.org/drawingml/2006/main">
              <a:ext uri="{FF2B5EF4-FFF2-40B4-BE49-F238E27FC236}">
                <a16:creationId xmlns:a16="http://schemas.microsoft.com/office/drawing/2014/main" id="{9DBD94F7-A029-4FA7-B893-C669DB8D1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263900"/>
            <a:ext cx="18415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Obrigação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legal</a:t>
            </a:r>
          </a:p>
        </p:txBody>
      </p:sp>
      <p:sp>
        <p:nvSpPr>
          <p:cNvPr id="15" name="P19-E014">
            <a:extLst xmlns:a="http://schemas.openxmlformats.org/drawingml/2006/main">
              <a:ext uri="{FF2B5EF4-FFF2-40B4-BE49-F238E27FC236}">
                <a16:creationId xmlns:a16="http://schemas.microsoft.com/office/drawing/2014/main" id="{56965DF8-C020-4170-A5C2-FE6C9B760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4000" y="3263900"/>
            <a:ext cx="17145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Autoridade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/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mercado</a:t>
            </a:r>
          </a:p>
        </p:txBody>
      </p:sp>
      <p:sp>
        <p:nvSpPr>
          <p:cNvPr id="16" name="P19-E015">
            <a:extLst xmlns:a="http://schemas.openxmlformats.org/drawingml/2006/main">
              <a:ext uri="{FF2B5EF4-FFF2-40B4-BE49-F238E27FC236}">
                <a16:creationId xmlns:a16="http://schemas.microsoft.com/office/drawing/2014/main" id="{3E01ECC4-21A7-4C9C-8DA5-763460949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7100" y="3263900"/>
            <a:ext cx="15113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verificar</a:t>
            </a:r>
          </a:p>
        </p:txBody>
      </p:sp>
      <p:sp>
        <p:nvSpPr>
          <p:cNvPr id="17" name="P19-E016">
            <a:extLst xmlns:a="http://schemas.openxmlformats.org/drawingml/2006/main">
              <a:ext uri="{FF2B5EF4-FFF2-40B4-BE49-F238E27FC236}">
                <a16:creationId xmlns:a16="http://schemas.microsoft.com/office/drawing/2014/main" id="{2DBDD0B6-8AB2-4089-BBC4-5EBC83ADB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263900"/>
            <a:ext cx="17780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Fonte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vigente</a:t>
            </a:r>
          </a:p>
        </p:txBody>
      </p:sp>
      <p:sp>
        <p:nvSpPr>
          <p:cNvPr id="18" name="P19-E017">
            <a:extLst xmlns:a="http://schemas.openxmlformats.org/drawingml/2006/main">
              <a:ext uri="{FF2B5EF4-FFF2-40B4-BE49-F238E27FC236}">
                <a16:creationId xmlns:a16="http://schemas.microsoft.com/office/drawing/2014/main" id="{D80CBDF8-C17A-4476-AE96-A8F39FE47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83600" y="3263900"/>
            <a:ext cx="14859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designar</a:t>
            </a:r>
          </a:p>
        </p:txBody>
      </p:sp>
      <p:sp>
        <p:nvSpPr>
          <p:cNvPr id="19" name="P19-E018">
            <a:extLst xmlns:a="http://schemas.openxmlformats.org/drawingml/2006/main">
              <a:ext uri="{FF2B5EF4-FFF2-40B4-BE49-F238E27FC236}">
                <a16:creationId xmlns:a16="http://schemas.microsoft.com/office/drawing/2014/main" id="{8DE5061D-CEE1-41AE-9CA1-7082668B4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497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20" name="P19-E019">
            <a:extLst xmlns:a="http://schemas.openxmlformats.org/drawingml/2006/main">
              <a:ext uri="{FF2B5EF4-FFF2-40B4-BE49-F238E27FC236}">
                <a16:creationId xmlns:a16="http://schemas.microsoft.com/office/drawing/2014/main" id="{D440663B-520D-4FA7-868A-74DAD21E5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064000"/>
            <a:ext cx="18415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Requisito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comprador</a:t>
            </a:r>
          </a:p>
        </p:txBody>
      </p:sp>
      <p:sp>
        <p:nvSpPr>
          <p:cNvPr id="21" name="P19-E020">
            <a:extLst xmlns:a="http://schemas.openxmlformats.org/drawingml/2006/main">
              <a:ext uri="{FF2B5EF4-FFF2-40B4-BE49-F238E27FC236}">
                <a16:creationId xmlns:a16="http://schemas.microsoft.com/office/drawing/2014/main" id="{B681C13D-3444-49C5-9612-B3D2B4B11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4000" y="4064000"/>
            <a:ext cx="17145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Solicitação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formal</a:t>
            </a:r>
          </a:p>
        </p:txBody>
      </p:sp>
      <p:sp>
        <p:nvSpPr>
          <p:cNvPr id="22" name="P19-E021">
            <a:extLst xmlns:a="http://schemas.openxmlformats.org/drawingml/2006/main">
              <a:ext uri="{FF2B5EF4-FFF2-40B4-BE49-F238E27FC236}">
                <a16:creationId xmlns:a16="http://schemas.microsoft.com/office/drawing/2014/main" id="{9EADAD0F-5E18-4735-A3FB-A8D912D0C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7100" y="4064000"/>
            <a:ext cx="15113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confirmar</a:t>
            </a:r>
          </a:p>
        </p:txBody>
      </p:sp>
      <p:sp>
        <p:nvSpPr>
          <p:cNvPr id="23" name="P19-E022">
            <a:extLst xmlns:a="http://schemas.openxmlformats.org/drawingml/2006/main">
              <a:ext uri="{FF2B5EF4-FFF2-40B4-BE49-F238E27FC236}">
                <a16:creationId xmlns:a16="http://schemas.microsoft.com/office/drawing/2014/main" id="{EF6EC798-2239-47D1-A4A5-84EC504C8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064000"/>
            <a:ext cx="17780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Escopo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documentado</a:t>
            </a:r>
          </a:p>
        </p:txBody>
      </p:sp>
      <p:sp>
        <p:nvSpPr>
          <p:cNvPr id="24" name="P19-E023">
            <a:extLst xmlns:a="http://schemas.openxmlformats.org/drawingml/2006/main">
              <a:ext uri="{FF2B5EF4-FFF2-40B4-BE49-F238E27FC236}">
                <a16:creationId xmlns:a16="http://schemas.microsoft.com/office/drawing/2014/main" id="{61BB3C3B-6443-44A4-B4A5-DCEB2FA4A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83600" y="4064000"/>
            <a:ext cx="14859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Comercial</a:t>
            </a:r>
          </a:p>
        </p:txBody>
      </p:sp>
      <p:sp>
        <p:nvSpPr>
          <p:cNvPr id="25" name="P19-E024">
            <a:extLst xmlns:a="http://schemas.openxmlformats.org/drawingml/2006/main">
              <a:ext uri="{FF2B5EF4-FFF2-40B4-BE49-F238E27FC236}">
                <a16:creationId xmlns:a16="http://schemas.microsoft.com/office/drawing/2014/main" id="{7567D7EA-573C-45BC-B9E1-A5094A31F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498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26" name="P19-E025">
            <a:extLst xmlns:a="http://schemas.openxmlformats.org/drawingml/2006/main">
              <a:ext uri="{FF2B5EF4-FFF2-40B4-BE49-F238E27FC236}">
                <a16:creationId xmlns:a16="http://schemas.microsoft.com/office/drawing/2014/main" id="{EB3131D5-139E-4F06-B5B5-FF36F792E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64100"/>
            <a:ext cx="18415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Padrão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técnico</a:t>
            </a:r>
          </a:p>
        </p:txBody>
      </p:sp>
      <p:sp>
        <p:nvSpPr>
          <p:cNvPr id="27" name="P19-E026">
            <a:extLst xmlns:a="http://schemas.openxmlformats.org/drawingml/2006/main">
              <a:ext uri="{FF2B5EF4-FFF2-40B4-BE49-F238E27FC236}">
                <a16:creationId xmlns:a16="http://schemas.microsoft.com/office/drawing/2014/main" id="{F61DC8EA-AA4D-4A46-9223-7B33EA85C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4000" y="4864100"/>
            <a:ext cx="17145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Organismo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emissor</a:t>
            </a:r>
          </a:p>
        </p:txBody>
      </p:sp>
      <p:sp>
        <p:nvSpPr>
          <p:cNvPr id="28" name="P19-E027">
            <a:extLst xmlns:a="http://schemas.openxmlformats.org/drawingml/2006/main">
              <a:ext uri="{FF2B5EF4-FFF2-40B4-BE49-F238E27FC236}">
                <a16:creationId xmlns:a16="http://schemas.microsoft.com/office/drawing/2014/main" id="{3559F5EE-F994-4993-9D63-F3603A5E7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7100" y="4864100"/>
            <a:ext cx="15113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Versão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escopo</a:t>
            </a:r>
          </a:p>
        </p:txBody>
      </p:sp>
      <p:sp>
        <p:nvSpPr>
          <p:cNvPr id="29" name="P19-E028">
            <a:extLst xmlns:a="http://schemas.openxmlformats.org/drawingml/2006/main">
              <a:ext uri="{FF2B5EF4-FFF2-40B4-BE49-F238E27FC236}">
                <a16:creationId xmlns:a16="http://schemas.microsoft.com/office/drawing/2014/main" id="{65CB83DF-324F-432B-B9E8-8CE4A5BAB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864100"/>
            <a:ext cx="17780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Comprovação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aplicável</a:t>
            </a:r>
          </a:p>
        </p:txBody>
      </p:sp>
      <p:sp>
        <p:nvSpPr>
          <p:cNvPr id="30" name="P19-E029">
            <a:extLst xmlns:a="http://schemas.openxmlformats.org/drawingml/2006/main">
              <a:ext uri="{FF2B5EF4-FFF2-40B4-BE49-F238E27FC236}">
                <a16:creationId xmlns:a16="http://schemas.microsoft.com/office/drawing/2014/main" id="{9CC258DA-240C-49F3-AD62-47EEAB052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83600" y="4864100"/>
            <a:ext cx="14859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Técnico</a:t>
            </a:r>
          </a:p>
        </p:txBody>
      </p:sp>
      <p:sp>
        <p:nvSpPr>
          <p:cNvPr id="31" name="P19-E030">
            <a:extLst xmlns:a="http://schemas.openxmlformats.org/drawingml/2006/main">
              <a:ext uri="{FF2B5EF4-FFF2-40B4-BE49-F238E27FC236}">
                <a16:creationId xmlns:a16="http://schemas.microsoft.com/office/drawing/2014/main" id="{5468142B-F59E-48F3-8B28-359E2D4FB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499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32" name="P19-E031">
            <a:extLst xmlns:a="http://schemas.openxmlformats.org/drawingml/2006/main">
              <a:ext uri="{FF2B5EF4-FFF2-40B4-BE49-F238E27FC236}">
                <a16:creationId xmlns:a16="http://schemas.microsoft.com/office/drawing/2014/main" id="{6AB8A087-0863-4FBA-9F27-A88E4874E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664200"/>
            <a:ext cx="18415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Gestão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interna</a:t>
            </a:r>
          </a:p>
        </p:txBody>
      </p:sp>
      <p:sp>
        <p:nvSpPr>
          <p:cNvPr id="33" name="P19-E032">
            <a:extLst xmlns:a="http://schemas.openxmlformats.org/drawingml/2006/main">
              <a:ext uri="{FF2B5EF4-FFF2-40B4-BE49-F238E27FC236}">
                <a16:creationId xmlns:a16="http://schemas.microsoft.com/office/drawing/2014/main" id="{58415BBB-DF97-4BA6-88D1-7BA1DD708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4000" y="5664200"/>
            <a:ext cx="17145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Política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empresa</a:t>
            </a:r>
          </a:p>
        </p:txBody>
      </p:sp>
      <p:sp>
        <p:nvSpPr>
          <p:cNvPr id="34" name="P19-E033">
            <a:extLst xmlns:a="http://schemas.openxmlformats.org/drawingml/2006/main">
              <a:ext uri="{FF2B5EF4-FFF2-40B4-BE49-F238E27FC236}">
                <a16:creationId xmlns:a16="http://schemas.microsoft.com/office/drawing/2014/main" id="{1277B0B2-ABD6-4E53-B64F-BC4AF4F09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7100" y="5664200"/>
            <a:ext cx="15113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Rotina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definida</a:t>
            </a:r>
          </a:p>
        </p:txBody>
      </p:sp>
      <p:sp>
        <p:nvSpPr>
          <p:cNvPr id="35" name="P19-E034">
            <a:extLst xmlns:a="http://schemas.openxmlformats.org/drawingml/2006/main">
              <a:ext uri="{FF2B5EF4-FFF2-40B4-BE49-F238E27FC236}">
                <a16:creationId xmlns:a16="http://schemas.microsoft.com/office/drawing/2014/main" id="{1F211979-AE51-46C3-B0D0-A0AB350E2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664200"/>
            <a:ext cx="17780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Registro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execução</a:t>
            </a:r>
          </a:p>
        </p:txBody>
      </p:sp>
      <p:sp>
        <p:nvSpPr>
          <p:cNvPr id="36" name="P19-E035">
            <a:extLst xmlns:a="http://schemas.openxmlformats.org/drawingml/2006/main">
              <a:ext uri="{FF2B5EF4-FFF2-40B4-BE49-F238E27FC236}">
                <a16:creationId xmlns:a16="http://schemas.microsoft.com/office/drawing/2014/main" id="{28FADFA7-7A66-46C9-B6B0-A37453471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83600" y="5664200"/>
            <a:ext cx="14859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Gestão</a:t>
            </a:r>
          </a:p>
        </p:txBody>
      </p:sp>
      <p:sp>
        <p:nvSpPr>
          <p:cNvPr id="37" name="P19-E036">
            <a:extLst xmlns:a="http://schemas.openxmlformats.org/drawingml/2006/main">
              <a:ext uri="{FF2B5EF4-FFF2-40B4-BE49-F238E27FC236}">
                <a16:creationId xmlns:a16="http://schemas.microsoft.com/office/drawing/2014/main" id="{98F88256-F0F5-4C29-86EB-97012A94A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00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38" name="P19-E037">
            <a:extLst xmlns:a="http://schemas.openxmlformats.org/drawingml/2006/main">
              <a:ext uri="{FF2B5EF4-FFF2-40B4-BE49-F238E27FC236}">
                <a16:creationId xmlns:a16="http://schemas.microsoft.com/office/drawing/2014/main" id="{0EC8E022-455B-448B-A331-DFB072923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794500"/>
            <a:ext cx="9474200" cy="132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2400"/>
              </a:lnSpc>
              <a:buNone/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Matriz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demonstrativa.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Produto,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destino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escopo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precisam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ser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definidos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antes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da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avaliação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uma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obrigação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ou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requisito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específico.</a:t>
            </a:r>
          </a:p>
        </p:txBody>
      </p:sp>
    </p:spTree>
    <p:extLst>
      <p:ext uri="{BB962C8B-B14F-4D97-AF65-F5344CB8AC3E}">
        <p14:creationId xmlns:p14="http://schemas.microsoft.com/office/powerpoint/2010/main" val="70099356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A925EBD-3CAD-4349-AD29-45504699E44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d534520c514252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P22-E001">
            <a:extLst xmlns:a="http://schemas.openxmlformats.org/drawingml/2006/main">
              <a:ext uri="{FF2B5EF4-FFF2-40B4-BE49-F238E27FC236}">
                <a16:creationId xmlns:a16="http://schemas.microsoft.com/office/drawing/2014/main" id="{C2463C9D-474E-4F2B-8821-8F710B99F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0" y="406400"/>
            <a:ext cx="2921000" cy="1133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</a:t>
            </a: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/</a:t>
            </a: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PERSPECTIVAS</a:t>
            </a:r>
          </a:p>
        </p:txBody>
      </p:sp>
      <p:sp>
        <p:nvSpPr>
          <p:cNvPr id="3" name="P22-E002">
            <a:extLst xmlns:a="http://schemas.openxmlformats.org/drawingml/2006/main">
              <a:ext uri="{FF2B5EF4-FFF2-40B4-BE49-F238E27FC236}">
                <a16:creationId xmlns:a16="http://schemas.microsoft.com/office/drawing/2014/main" id="{49465CAA-BA12-4C38-8093-C6EC34C8A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6300" y="406400"/>
            <a:ext cx="317500" cy="125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22</a:t>
            </a:r>
          </a:p>
        </p:txBody>
      </p:sp>
      <p:sp>
        <p:nvSpPr>
          <p:cNvPr id="4" name="P22-E003">
            <a:extLst xmlns:a="http://schemas.openxmlformats.org/drawingml/2006/main">
              <a:ext uri="{FF2B5EF4-FFF2-40B4-BE49-F238E27FC236}">
                <a16:creationId xmlns:a16="http://schemas.microsoft.com/office/drawing/2014/main" id="{E7858327-4542-49EE-A751-48A2C8EB4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54100"/>
            <a:ext cx="9474200" cy="125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3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MAPA</a:t>
            </a:r>
            <a:r>
              <a:rPr sz="83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 /</a:t>
            </a:r>
            <a:r>
              <a:rPr sz="83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 RESPONSABILIDADES</a:t>
            </a:r>
          </a:p>
        </p:txBody>
      </p:sp>
      <p:sp>
        <p:nvSpPr>
          <p:cNvPr id="5" name="P22-E004">
            <a:extLst xmlns:a="http://schemas.openxmlformats.org/drawingml/2006/main">
              <a:ext uri="{FF2B5EF4-FFF2-40B4-BE49-F238E27FC236}">
                <a16:creationId xmlns:a16="http://schemas.microsoft.com/office/drawing/2014/main" id="{3C1C59E0-5576-4C36-B49C-777E70422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9474200" cy="4382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9600"/>
              </a:lnSpc>
              <a:buNone/>
              <a:defRPr sz="29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segurança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precisa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de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responsáveis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limites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claros.</a:t>
            </a:r>
          </a:p>
        </p:txBody>
      </p:sp>
      <p:sp>
        <p:nvSpPr>
          <p:cNvPr id="6" name="P22-E005">
            <a:extLst xmlns:a="http://schemas.openxmlformats.org/drawingml/2006/main">
              <a:ext uri="{FF2B5EF4-FFF2-40B4-BE49-F238E27FC236}">
                <a16:creationId xmlns:a16="http://schemas.microsoft.com/office/drawing/2014/main" id="{6FA368E3-53E4-4BF2-8A2E-A0A883793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17700"/>
            <a:ext cx="9474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72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Papéis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para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definir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acesso,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validar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informações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manter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atendimento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comercial.</a:t>
            </a:r>
          </a:p>
        </p:txBody>
      </p:sp>
      <p:sp>
        <p:nvSpPr>
          <p:cNvPr id="7" name="P22-E006">
            <a:extLst xmlns:a="http://schemas.openxmlformats.org/drawingml/2006/main">
              <a:ext uri="{FF2B5EF4-FFF2-40B4-BE49-F238E27FC236}">
                <a16:creationId xmlns:a16="http://schemas.microsoft.com/office/drawing/2014/main" id="{806EA9CE-C9A2-4A84-AA29-8B2B74CCA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8400" y="2540000"/>
            <a:ext cx="3225800" cy="1041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182C"/>
          </a:solidFill>
          <a:ln xmlns:a="http://schemas.openxmlformats.org/drawingml/2006/main" w="0">
            <a:noFill/>
          </a:ln>
        </p:spPr>
      </p:sp>
      <p:sp>
        <p:nvSpPr>
          <p:cNvPr id="8" name="P22-E007">
            <a:extLst xmlns:a="http://schemas.openxmlformats.org/drawingml/2006/main">
              <a:ext uri="{FF2B5EF4-FFF2-40B4-BE49-F238E27FC236}">
                <a16:creationId xmlns:a16="http://schemas.microsoft.com/office/drawing/2014/main" id="{5253966E-C4D6-4828-A890-5105C2BDE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0800" y="2692400"/>
            <a:ext cx="2921000" cy="196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Coordenação</a:t>
            </a:r>
            <a:r>
              <a:rPr sz="130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 da</a:t>
            </a:r>
            <a:r>
              <a:rPr sz="130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 informação</a:t>
            </a:r>
          </a:p>
        </p:txBody>
      </p:sp>
      <p:sp>
        <p:nvSpPr>
          <p:cNvPr id="9" name="P22-E008">
            <a:extLst xmlns:a="http://schemas.openxmlformats.org/drawingml/2006/main">
              <a:ext uri="{FF2B5EF4-FFF2-40B4-BE49-F238E27FC236}">
                <a16:creationId xmlns:a16="http://schemas.microsoft.com/office/drawing/2014/main" id="{A68AD3A4-7C21-4AA6-B284-20132C708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0800" y="2965069"/>
            <a:ext cx="29210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Valida</a:t>
            </a: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 finalidade</a:t>
            </a: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 responsáveis.</a:t>
            </a:r>
          </a:p>
        </p:txBody>
      </p:sp>
      <p:sp>
        <p:nvSpPr>
          <p:cNvPr id="10" name="P22-E009">
            <a:extLst xmlns:a="http://schemas.openxmlformats.org/drawingml/2006/main">
              <a:ext uri="{FF2B5EF4-FFF2-40B4-BE49-F238E27FC236}">
                <a16:creationId xmlns:a16="http://schemas.microsoft.com/office/drawing/2014/main" id="{2792B898-3B58-49A8-83E1-3A70C45BC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21300" y="3581400"/>
            <a:ext cx="12700" cy="342900"/>
          </a:xfrm>
          <a:custGeom xmlns:a="http://schemas.openxmlformats.org/drawingml/2006/main">
            <a:pathLst>
              <a:path w="12700" h="342900">
                <a:moveTo>
                  <a:pt x="0" y="0"/>
                </a:moveTo>
                <a:lnTo>
                  <a:pt x="0" y="34290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11" name="P22-E010">
            <a:extLst xmlns:a="http://schemas.openxmlformats.org/drawingml/2006/main">
              <a:ext uri="{FF2B5EF4-FFF2-40B4-BE49-F238E27FC236}">
                <a16:creationId xmlns:a16="http://schemas.microsoft.com/office/drawing/2014/main" id="{BCB529E4-5482-42C4-8D0D-DC2D46A50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63750" y="3924300"/>
            <a:ext cx="6565900" cy="12700"/>
          </a:xfrm>
          <a:custGeom xmlns:a="http://schemas.openxmlformats.org/drawingml/2006/main">
            <a:pathLst>
              <a:path w="6565900" h="12700">
                <a:moveTo>
                  <a:pt x="0" y="0"/>
                </a:moveTo>
                <a:lnTo>
                  <a:pt x="65659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12" name="P22-E011">
            <a:extLst xmlns:a="http://schemas.openxmlformats.org/drawingml/2006/main">
              <a:ext uri="{FF2B5EF4-FFF2-40B4-BE49-F238E27FC236}">
                <a16:creationId xmlns:a16="http://schemas.microsoft.com/office/drawing/2014/main" id="{5D726F80-A55D-4389-B56B-C01FDBDFE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0743" y="3924300"/>
            <a:ext cx="46013" cy="381000"/>
          </a:xfrm>
          <a:custGeom xmlns:a="http://schemas.openxmlformats.org/drawingml/2006/main">
            <a:pathLst>
              <a:path w="46013" h="381000">
                <a:moveTo>
                  <a:pt x="23007" y="0"/>
                </a:moveTo>
                <a:lnTo>
                  <a:pt x="23007" y="381000"/>
                </a:lnTo>
                <a:moveTo>
                  <a:pt x="0" y="335708"/>
                </a:moveTo>
                <a:lnTo>
                  <a:pt x="23007" y="381000"/>
                </a:lnTo>
                <a:moveTo>
                  <a:pt x="46013" y="335708"/>
                </a:moveTo>
                <a:lnTo>
                  <a:pt x="23007" y="381000"/>
                </a:lnTo>
              </a:path>
            </a:pathLst>
          </a:custGeom>
          <a:noFill xmlns:a="http://schemas.openxmlformats.org/drawingml/2006/main"/>
          <a:ln xmlns:a="http://schemas.openxmlformats.org/drawingml/2006/main" w="10160">
            <a:solidFill>
              <a:srgbClr val="75233C"/>
            </a:solidFill>
            <a:prstDash val="solid"/>
          </a:ln>
        </p:spPr>
      </p:sp>
      <p:sp>
        <p:nvSpPr>
          <p:cNvPr id="13" name="P22-E012">
            <a:extLst xmlns:a="http://schemas.openxmlformats.org/drawingml/2006/main">
              <a:ext uri="{FF2B5EF4-FFF2-40B4-BE49-F238E27FC236}">
                <a16:creationId xmlns:a16="http://schemas.microsoft.com/office/drawing/2014/main" id="{6F83E8A1-7CDE-4DA9-87B1-637B758B4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05300"/>
            <a:ext cx="2908300" cy="191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5"/>
          </a:solidFill>
          <a:ln xmlns:a="http://schemas.openxmlformats.org/drawingml/2006/main" w="0">
            <a:noFill/>
          </a:ln>
        </p:spPr>
      </p:sp>
      <p:sp>
        <p:nvSpPr>
          <p:cNvPr id="14" name="P22-E013">
            <a:extLst xmlns:a="http://schemas.openxmlformats.org/drawingml/2006/main">
              <a:ext uri="{FF2B5EF4-FFF2-40B4-BE49-F238E27FC236}">
                <a16:creationId xmlns:a16="http://schemas.microsoft.com/office/drawing/2014/main" id="{5DE00A9E-66A9-49D1-AE32-A1A411725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57700"/>
            <a:ext cx="2603500" cy="196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Comercial</a:t>
            </a:r>
          </a:p>
        </p:txBody>
      </p:sp>
      <p:sp>
        <p:nvSpPr>
          <p:cNvPr id="15" name="P22-E014">
            <a:extLst xmlns:a="http://schemas.openxmlformats.org/drawingml/2006/main">
              <a:ext uri="{FF2B5EF4-FFF2-40B4-BE49-F238E27FC236}">
                <a16:creationId xmlns:a16="http://schemas.microsoft.com/office/drawing/2014/main" id="{4968E447-9F78-4B28-8041-D39F56745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730369"/>
            <a:ext cx="2603500" cy="5535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Confirma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interlocutor.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Registra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solicitação.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Encaminha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próximo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passo.</a:t>
            </a:r>
          </a:p>
        </p:txBody>
      </p:sp>
      <p:sp>
        <p:nvSpPr>
          <p:cNvPr id="16" name="P22-E015">
            <a:extLst xmlns:a="http://schemas.openxmlformats.org/drawingml/2006/main">
              <a:ext uri="{FF2B5EF4-FFF2-40B4-BE49-F238E27FC236}">
                <a16:creationId xmlns:a16="http://schemas.microsoft.com/office/drawing/2014/main" id="{AE5BF182-91BB-4FFD-9640-7862B4B71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23693" y="3924300"/>
            <a:ext cx="46013" cy="381000"/>
          </a:xfrm>
          <a:custGeom xmlns:a="http://schemas.openxmlformats.org/drawingml/2006/main">
            <a:pathLst>
              <a:path w="46013" h="381000">
                <a:moveTo>
                  <a:pt x="23007" y="0"/>
                </a:moveTo>
                <a:lnTo>
                  <a:pt x="23007" y="381000"/>
                </a:lnTo>
                <a:moveTo>
                  <a:pt x="0" y="335708"/>
                </a:moveTo>
                <a:lnTo>
                  <a:pt x="23007" y="381000"/>
                </a:lnTo>
                <a:moveTo>
                  <a:pt x="46013" y="335708"/>
                </a:moveTo>
                <a:lnTo>
                  <a:pt x="23007" y="381000"/>
                </a:lnTo>
              </a:path>
            </a:pathLst>
          </a:custGeom>
          <a:noFill xmlns:a="http://schemas.openxmlformats.org/drawingml/2006/main"/>
          <a:ln xmlns:a="http://schemas.openxmlformats.org/drawingml/2006/main" w="10160">
            <a:solidFill>
              <a:srgbClr val="75233C"/>
            </a:solidFill>
            <a:prstDash val="solid"/>
          </a:ln>
        </p:spPr>
      </p:sp>
      <p:sp>
        <p:nvSpPr>
          <p:cNvPr id="17" name="P22-E016">
            <a:extLst xmlns:a="http://schemas.openxmlformats.org/drawingml/2006/main">
              <a:ext uri="{FF2B5EF4-FFF2-40B4-BE49-F238E27FC236}">
                <a16:creationId xmlns:a16="http://schemas.microsoft.com/office/drawing/2014/main" id="{6D2AFC84-F5F9-41A2-AD37-10FF1B60A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2550" y="4305300"/>
            <a:ext cx="2908300" cy="191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5"/>
          </a:solidFill>
          <a:ln xmlns:a="http://schemas.openxmlformats.org/drawingml/2006/main" w="0">
            <a:noFill/>
          </a:ln>
        </p:spPr>
      </p:sp>
      <p:sp>
        <p:nvSpPr>
          <p:cNvPr id="18" name="P22-E017">
            <a:extLst xmlns:a="http://schemas.openxmlformats.org/drawingml/2006/main">
              <a:ext uri="{FF2B5EF4-FFF2-40B4-BE49-F238E27FC236}">
                <a16:creationId xmlns:a16="http://schemas.microsoft.com/office/drawing/2014/main" id="{47A1FC98-3A54-4EBD-B0E7-488565469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4950" y="4457700"/>
            <a:ext cx="2603500" cy="196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Tecnologia</a:t>
            </a:r>
          </a:p>
        </p:txBody>
      </p:sp>
      <p:sp>
        <p:nvSpPr>
          <p:cNvPr id="19" name="P22-E018">
            <a:extLst xmlns:a="http://schemas.openxmlformats.org/drawingml/2006/main">
              <a:ext uri="{FF2B5EF4-FFF2-40B4-BE49-F238E27FC236}">
                <a16:creationId xmlns:a16="http://schemas.microsoft.com/office/drawing/2014/main" id="{03C2F8D0-1660-4510-9D0C-BD6611444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4950" y="4730369"/>
            <a:ext cx="2603500" cy="5535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Define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os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perfis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acesso.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Mantém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os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controles.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Revisa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as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permissões.</a:t>
            </a:r>
          </a:p>
        </p:txBody>
      </p:sp>
      <p:sp>
        <p:nvSpPr>
          <p:cNvPr id="20" name="P22-E019">
            <a:extLst xmlns:a="http://schemas.openxmlformats.org/drawingml/2006/main">
              <a:ext uri="{FF2B5EF4-FFF2-40B4-BE49-F238E27FC236}">
                <a16:creationId xmlns:a16="http://schemas.microsoft.com/office/drawing/2014/main" id="{8E45C0F3-A7D9-4815-B7A9-2414305C6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06643" y="3924300"/>
            <a:ext cx="46013" cy="381000"/>
          </a:xfrm>
          <a:custGeom xmlns:a="http://schemas.openxmlformats.org/drawingml/2006/main">
            <a:pathLst>
              <a:path w="46013" h="381000">
                <a:moveTo>
                  <a:pt x="23007" y="0"/>
                </a:moveTo>
                <a:lnTo>
                  <a:pt x="23007" y="381000"/>
                </a:lnTo>
                <a:moveTo>
                  <a:pt x="0" y="335708"/>
                </a:moveTo>
                <a:lnTo>
                  <a:pt x="23007" y="381000"/>
                </a:lnTo>
                <a:moveTo>
                  <a:pt x="46013" y="335708"/>
                </a:moveTo>
                <a:lnTo>
                  <a:pt x="23007" y="381000"/>
                </a:lnTo>
              </a:path>
            </a:pathLst>
          </a:custGeom>
          <a:noFill xmlns:a="http://schemas.openxmlformats.org/drawingml/2006/main"/>
          <a:ln xmlns:a="http://schemas.openxmlformats.org/drawingml/2006/main" w="10160">
            <a:solidFill>
              <a:srgbClr val="75233C"/>
            </a:solidFill>
            <a:prstDash val="solid"/>
          </a:ln>
        </p:spPr>
      </p:sp>
      <p:sp>
        <p:nvSpPr>
          <p:cNvPr id="21" name="P22-E020">
            <a:extLst xmlns:a="http://schemas.openxmlformats.org/drawingml/2006/main">
              <a:ext uri="{FF2B5EF4-FFF2-40B4-BE49-F238E27FC236}">
                <a16:creationId xmlns:a16="http://schemas.microsoft.com/office/drawing/2014/main" id="{590BE1DF-5CD3-4DDF-8E06-99A1F898A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75500" y="4305300"/>
            <a:ext cx="2908300" cy="191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5"/>
          </a:solidFill>
          <a:ln xmlns:a="http://schemas.openxmlformats.org/drawingml/2006/main" w="0">
            <a:noFill/>
          </a:ln>
        </p:spPr>
      </p:sp>
      <p:sp>
        <p:nvSpPr>
          <p:cNvPr id="22" name="P22-E021">
            <a:extLst xmlns:a="http://schemas.openxmlformats.org/drawingml/2006/main">
              <a:ext uri="{FF2B5EF4-FFF2-40B4-BE49-F238E27FC236}">
                <a16:creationId xmlns:a16="http://schemas.microsoft.com/office/drawing/2014/main" id="{27309CA0-6A37-4CEE-9D49-B776D2855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27900" y="4457700"/>
            <a:ext cx="2603500" cy="196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Operação</a:t>
            </a: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/</a:t>
            </a: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técnico</a:t>
            </a:r>
          </a:p>
        </p:txBody>
      </p:sp>
      <p:sp>
        <p:nvSpPr>
          <p:cNvPr id="23" name="P22-E022">
            <a:extLst xmlns:a="http://schemas.openxmlformats.org/drawingml/2006/main">
              <a:ext uri="{FF2B5EF4-FFF2-40B4-BE49-F238E27FC236}">
                <a16:creationId xmlns:a16="http://schemas.microsoft.com/office/drawing/2014/main" id="{836CF6B4-1650-437D-8EDA-CF1BDB8D9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27900" y="4730369"/>
            <a:ext cx="2603500" cy="5535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Valida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especificação.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Atualiza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fonte.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Confirma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condição.</a:t>
            </a:r>
          </a:p>
        </p:txBody>
      </p:sp>
      <p:sp>
        <p:nvSpPr>
          <p:cNvPr id="24" name="P22-E023">
            <a:extLst xmlns:a="http://schemas.openxmlformats.org/drawingml/2006/main">
              <a:ext uri="{FF2B5EF4-FFF2-40B4-BE49-F238E27FC236}">
                <a16:creationId xmlns:a16="http://schemas.microsoft.com/office/drawing/2014/main" id="{B2C62624-E2DA-4FB5-A55F-BECE3FAC9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794500"/>
            <a:ext cx="9474200" cy="132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2400"/>
              </a:lnSpc>
              <a:buNone/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Papéis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ilustrativos.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Atribua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nomes,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limites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decisão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revisão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antes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operar.</a:t>
            </a:r>
          </a:p>
        </p:txBody>
      </p:sp>
    </p:spTree>
    <p:extLst>
      <p:ext uri="{BB962C8B-B14F-4D97-AF65-F5344CB8AC3E}">
        <p14:creationId xmlns:p14="http://schemas.microsoft.com/office/powerpoint/2010/main" val="138139577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9378D0C2-D6C3-430B-872B-D8B85814386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244e80d0f74a4c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P25-E001">
            <a:extLst xmlns:a="http://schemas.openxmlformats.org/drawingml/2006/main">
              <a:ext uri="{FF2B5EF4-FFF2-40B4-BE49-F238E27FC236}">
                <a16:creationId xmlns:a16="http://schemas.microsoft.com/office/drawing/2014/main" id="{35FF2BE5-B4E8-4D2E-9643-05AB9DAA3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0" y="406400"/>
            <a:ext cx="2921000" cy="1133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</a:t>
            </a: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/</a:t>
            </a: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PERSPECTIVAS</a:t>
            </a:r>
          </a:p>
        </p:txBody>
      </p:sp>
      <p:sp>
        <p:nvSpPr>
          <p:cNvPr id="3" name="P25-E002">
            <a:extLst xmlns:a="http://schemas.openxmlformats.org/drawingml/2006/main">
              <a:ext uri="{FF2B5EF4-FFF2-40B4-BE49-F238E27FC236}">
                <a16:creationId xmlns:a16="http://schemas.microsoft.com/office/drawing/2014/main" id="{880D8B1D-F50F-41BB-B105-B71A07A65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6300" y="406400"/>
            <a:ext cx="317500" cy="125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25</a:t>
            </a:r>
          </a:p>
        </p:txBody>
      </p:sp>
      <p:sp>
        <p:nvSpPr>
          <p:cNvPr id="4" name="P25-E003">
            <a:extLst xmlns:a="http://schemas.openxmlformats.org/drawingml/2006/main">
              <a:ext uri="{FF2B5EF4-FFF2-40B4-BE49-F238E27FC236}">
                <a16:creationId xmlns:a16="http://schemas.microsoft.com/office/drawing/2014/main" id="{0332283C-4517-4573-AA25-2B4C9DEDC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54100"/>
            <a:ext cx="9474200" cy="125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3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FLUXO</a:t>
            </a:r>
            <a:r>
              <a:rPr sz="83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 /</a:t>
            </a:r>
            <a:r>
              <a:rPr sz="83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 INTERLOCUÇÃO</a:t>
            </a:r>
            <a:r>
              <a:rPr sz="83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 COMERCIAL</a:t>
            </a:r>
          </a:p>
        </p:txBody>
      </p:sp>
      <p:sp>
        <p:nvSpPr>
          <p:cNvPr id="5" name="P25-E004">
            <a:extLst xmlns:a="http://schemas.openxmlformats.org/drawingml/2006/main">
              <a:ext uri="{FF2B5EF4-FFF2-40B4-BE49-F238E27FC236}">
                <a16:creationId xmlns:a16="http://schemas.microsoft.com/office/drawing/2014/main" id="{2D36B982-5FA0-4160-9155-CA1A06DA2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9474200" cy="4382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9600"/>
              </a:lnSpc>
              <a:buNone/>
              <a:defRPr sz="29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conversa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precisa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chegar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uma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confirmação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útil.</a:t>
            </a:r>
          </a:p>
        </p:txBody>
      </p:sp>
      <p:sp>
        <p:nvSpPr>
          <p:cNvPr id="6" name="P25-E005">
            <a:extLst xmlns:a="http://schemas.openxmlformats.org/drawingml/2006/main">
              <a:ext uri="{FF2B5EF4-FFF2-40B4-BE49-F238E27FC236}">
                <a16:creationId xmlns:a16="http://schemas.microsoft.com/office/drawing/2014/main" id="{3E0A92C6-4858-4B95-92BF-C5CC0A81A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17700"/>
            <a:ext cx="9474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72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Verifique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quem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participa,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que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foi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solicitado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quais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informações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sustentam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continuidade.</a:t>
            </a:r>
          </a:p>
        </p:txBody>
      </p:sp>
      <p:sp>
        <p:nvSpPr>
          <p:cNvPr id="7" name="P25-E006">
            <a:extLst xmlns:a="http://schemas.openxmlformats.org/drawingml/2006/main">
              <a:ext uri="{FF2B5EF4-FFF2-40B4-BE49-F238E27FC236}">
                <a16:creationId xmlns:a16="http://schemas.microsoft.com/office/drawing/2014/main" id="{20E68FC5-6B48-48DD-BF7B-07A119B09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81300"/>
            <a:ext cx="1689100" cy="184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5"/>
          </a:solidFill>
          <a:ln xmlns:a="http://schemas.openxmlformats.org/drawingml/2006/main" w="0">
            <a:noFill/>
          </a:ln>
        </p:spPr>
      </p:sp>
      <p:sp>
        <p:nvSpPr>
          <p:cNvPr id="8" name="P25-E007">
            <a:extLst xmlns:a="http://schemas.openxmlformats.org/drawingml/2006/main">
              <a:ext uri="{FF2B5EF4-FFF2-40B4-BE49-F238E27FC236}">
                <a16:creationId xmlns:a16="http://schemas.microsoft.com/office/drawing/2014/main" id="{E4E76383-239F-48BC-9657-0A04BBCD3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33700"/>
            <a:ext cx="1384300" cy="196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Interlocutor</a:t>
            </a:r>
          </a:p>
        </p:txBody>
      </p:sp>
      <p:sp>
        <p:nvSpPr>
          <p:cNvPr id="9" name="P25-E008">
            <a:extLst xmlns:a="http://schemas.openxmlformats.org/drawingml/2006/main">
              <a:ext uri="{FF2B5EF4-FFF2-40B4-BE49-F238E27FC236}">
                <a16:creationId xmlns:a16="http://schemas.microsoft.com/office/drawing/2014/main" id="{074785C6-C168-490D-9AEE-1B7F38166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206369"/>
            <a:ext cx="1384300" cy="3636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Função,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mandato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canal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confirmar.</a:t>
            </a:r>
          </a:p>
        </p:txBody>
      </p:sp>
      <p:sp>
        <p:nvSpPr>
          <p:cNvPr id="10" name="P25-E009">
            <a:extLst xmlns:a="http://schemas.openxmlformats.org/drawingml/2006/main">
              <a:ext uri="{FF2B5EF4-FFF2-40B4-BE49-F238E27FC236}">
                <a16:creationId xmlns:a16="http://schemas.microsoft.com/office/drawing/2014/main" id="{3AD14C57-5044-4886-8F48-9920777CA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8700" y="3659993"/>
            <a:ext cx="257175" cy="46013"/>
          </a:xfrm>
          <a:custGeom xmlns:a="http://schemas.openxmlformats.org/drawingml/2006/main">
            <a:pathLst>
              <a:path w="257175" h="46013">
                <a:moveTo>
                  <a:pt x="0" y="23007"/>
                </a:moveTo>
                <a:lnTo>
                  <a:pt x="257175" y="23007"/>
                </a:lnTo>
                <a:moveTo>
                  <a:pt x="211883" y="46013"/>
                </a:moveTo>
                <a:lnTo>
                  <a:pt x="257175" y="23007"/>
                </a:lnTo>
                <a:moveTo>
                  <a:pt x="211883" y="0"/>
                </a:moveTo>
                <a:lnTo>
                  <a:pt x="257175" y="23007"/>
                </a:lnTo>
              </a:path>
            </a:pathLst>
          </a:custGeom>
          <a:noFill xmlns:a="http://schemas.openxmlformats.org/drawingml/2006/main"/>
          <a:ln xmlns:a="http://schemas.openxmlformats.org/drawingml/2006/main" w="10160">
            <a:solidFill>
              <a:srgbClr val="75233C"/>
            </a:solidFill>
            <a:prstDash val="solid"/>
          </a:ln>
        </p:spPr>
      </p:sp>
      <p:sp>
        <p:nvSpPr>
          <p:cNvPr id="11" name="P25-E010">
            <a:extLst xmlns:a="http://schemas.openxmlformats.org/drawingml/2006/main">
              <a:ext uri="{FF2B5EF4-FFF2-40B4-BE49-F238E27FC236}">
                <a16:creationId xmlns:a16="http://schemas.microsoft.com/office/drawing/2014/main" id="{04ACA36C-4D1A-4A19-90DA-64128DC3D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5875" y="2781300"/>
            <a:ext cx="1689100" cy="184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5"/>
          </a:solidFill>
          <a:ln xmlns:a="http://schemas.openxmlformats.org/drawingml/2006/main" w="0">
            <a:noFill/>
          </a:ln>
        </p:spPr>
      </p:sp>
      <p:sp>
        <p:nvSpPr>
          <p:cNvPr id="12" name="P25-E011">
            <a:extLst xmlns:a="http://schemas.openxmlformats.org/drawingml/2006/main">
              <a:ext uri="{FF2B5EF4-FFF2-40B4-BE49-F238E27FC236}">
                <a16:creationId xmlns:a16="http://schemas.microsoft.com/office/drawing/2014/main" id="{CEC7FBB4-6B0C-4F6D-A429-0465FE0E7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8275" y="2933700"/>
            <a:ext cx="1384300" cy="196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Empresa</a:t>
            </a:r>
          </a:p>
        </p:txBody>
      </p:sp>
      <p:sp>
        <p:nvSpPr>
          <p:cNvPr id="13" name="P25-E012">
            <a:extLst xmlns:a="http://schemas.openxmlformats.org/drawingml/2006/main">
              <a:ext uri="{FF2B5EF4-FFF2-40B4-BE49-F238E27FC236}">
                <a16:creationId xmlns:a16="http://schemas.microsoft.com/office/drawing/2014/main" id="{0490FE0E-3344-47A2-B941-A76755492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8275" y="3206369"/>
            <a:ext cx="1384300" cy="3636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Identidade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vínculo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verificar.</a:t>
            </a:r>
          </a:p>
        </p:txBody>
      </p:sp>
      <p:sp>
        <p:nvSpPr>
          <p:cNvPr id="14" name="P25-E013">
            <a:extLst xmlns:a="http://schemas.openxmlformats.org/drawingml/2006/main">
              <a:ext uri="{FF2B5EF4-FFF2-40B4-BE49-F238E27FC236}">
                <a16:creationId xmlns:a16="http://schemas.microsoft.com/office/drawing/2014/main" id="{7CBB4A78-563C-4FD1-9FE6-FBFD4EF9A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4975" y="3659993"/>
            <a:ext cx="257175" cy="46013"/>
          </a:xfrm>
          <a:custGeom xmlns:a="http://schemas.openxmlformats.org/drawingml/2006/main">
            <a:pathLst>
              <a:path w="257175" h="46013">
                <a:moveTo>
                  <a:pt x="0" y="23007"/>
                </a:moveTo>
                <a:lnTo>
                  <a:pt x="257175" y="23007"/>
                </a:lnTo>
                <a:moveTo>
                  <a:pt x="211883" y="46013"/>
                </a:moveTo>
                <a:lnTo>
                  <a:pt x="257175" y="23007"/>
                </a:lnTo>
                <a:moveTo>
                  <a:pt x="211883" y="0"/>
                </a:moveTo>
                <a:lnTo>
                  <a:pt x="257175" y="23007"/>
                </a:lnTo>
              </a:path>
            </a:pathLst>
          </a:custGeom>
          <a:noFill xmlns:a="http://schemas.openxmlformats.org/drawingml/2006/main"/>
          <a:ln xmlns:a="http://schemas.openxmlformats.org/drawingml/2006/main" w="10160">
            <a:solidFill>
              <a:srgbClr val="75233C"/>
            </a:solidFill>
            <a:prstDash val="solid"/>
          </a:ln>
        </p:spPr>
      </p:sp>
      <p:sp>
        <p:nvSpPr>
          <p:cNvPr id="15" name="P25-E014">
            <a:extLst xmlns:a="http://schemas.openxmlformats.org/drawingml/2006/main">
              <a:ext uri="{FF2B5EF4-FFF2-40B4-BE49-F238E27FC236}">
                <a16:creationId xmlns:a16="http://schemas.microsoft.com/office/drawing/2014/main" id="{E071CCB3-4555-4C51-AAB1-82A26CA69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2781300"/>
            <a:ext cx="1689100" cy="184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5"/>
          </a:solidFill>
          <a:ln xmlns:a="http://schemas.openxmlformats.org/drawingml/2006/main" w="0">
            <a:noFill/>
          </a:ln>
        </p:spPr>
      </p:sp>
      <p:sp>
        <p:nvSpPr>
          <p:cNvPr id="16" name="P25-E015">
            <a:extLst xmlns:a="http://schemas.openxmlformats.org/drawingml/2006/main">
              <a:ext uri="{FF2B5EF4-FFF2-40B4-BE49-F238E27FC236}">
                <a16:creationId xmlns:a16="http://schemas.microsoft.com/office/drawing/2014/main" id="{6B9E0BFB-A4FC-4908-A424-A76C55341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54550" y="2933700"/>
            <a:ext cx="1384300" cy="196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Requisitos</a:t>
            </a:r>
          </a:p>
        </p:txBody>
      </p:sp>
      <p:sp>
        <p:nvSpPr>
          <p:cNvPr id="17" name="P25-E016">
            <a:extLst xmlns:a="http://schemas.openxmlformats.org/drawingml/2006/main">
              <a:ext uri="{FF2B5EF4-FFF2-40B4-BE49-F238E27FC236}">
                <a16:creationId xmlns:a16="http://schemas.microsoft.com/office/drawing/2014/main" id="{6B67FBD0-ED28-4A0A-B24C-97D24142E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54550" y="3206369"/>
            <a:ext cx="1384300" cy="3636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Produto,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destino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condição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solicitada.</a:t>
            </a:r>
          </a:p>
        </p:txBody>
      </p:sp>
      <p:sp>
        <p:nvSpPr>
          <p:cNvPr id="18" name="P25-E017">
            <a:extLst xmlns:a="http://schemas.openxmlformats.org/drawingml/2006/main">
              <a:ext uri="{FF2B5EF4-FFF2-40B4-BE49-F238E27FC236}">
                <a16:creationId xmlns:a16="http://schemas.microsoft.com/office/drawing/2014/main" id="{03394773-E524-45B1-A225-597DA3970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659993"/>
            <a:ext cx="257175" cy="46013"/>
          </a:xfrm>
          <a:custGeom xmlns:a="http://schemas.openxmlformats.org/drawingml/2006/main">
            <a:pathLst>
              <a:path w="257175" h="46013">
                <a:moveTo>
                  <a:pt x="0" y="23007"/>
                </a:moveTo>
                <a:lnTo>
                  <a:pt x="257175" y="23007"/>
                </a:lnTo>
                <a:moveTo>
                  <a:pt x="211883" y="46013"/>
                </a:moveTo>
                <a:lnTo>
                  <a:pt x="257175" y="23007"/>
                </a:lnTo>
                <a:moveTo>
                  <a:pt x="211883" y="0"/>
                </a:moveTo>
                <a:lnTo>
                  <a:pt x="257175" y="23007"/>
                </a:lnTo>
              </a:path>
            </a:pathLst>
          </a:custGeom>
          <a:noFill xmlns:a="http://schemas.openxmlformats.org/drawingml/2006/main"/>
          <a:ln xmlns:a="http://schemas.openxmlformats.org/drawingml/2006/main" w="10160">
            <a:solidFill>
              <a:srgbClr val="75233C"/>
            </a:solidFill>
            <a:prstDash val="solid"/>
          </a:ln>
        </p:spPr>
      </p:sp>
      <p:sp>
        <p:nvSpPr>
          <p:cNvPr id="19" name="P25-E018">
            <a:extLst xmlns:a="http://schemas.openxmlformats.org/drawingml/2006/main">
              <a:ext uri="{FF2B5EF4-FFF2-40B4-BE49-F238E27FC236}">
                <a16:creationId xmlns:a16="http://schemas.microsoft.com/office/drawing/2014/main" id="{61308669-353F-4F14-9F8C-F737D15F6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781300"/>
            <a:ext cx="1689100" cy="184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182C"/>
          </a:solidFill>
          <a:ln xmlns:a="http://schemas.openxmlformats.org/drawingml/2006/main" w="0">
            <a:noFill/>
          </a:ln>
        </p:spPr>
      </p:sp>
      <p:sp>
        <p:nvSpPr>
          <p:cNvPr id="20" name="P25-E019">
            <a:extLst xmlns:a="http://schemas.openxmlformats.org/drawingml/2006/main">
              <a:ext uri="{FF2B5EF4-FFF2-40B4-BE49-F238E27FC236}">
                <a16:creationId xmlns:a16="http://schemas.microsoft.com/office/drawing/2014/main" id="{99004361-E8C4-4A10-A49B-6408C8306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0825" y="2933700"/>
            <a:ext cx="1384300" cy="196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Evidência</a:t>
            </a:r>
          </a:p>
        </p:txBody>
      </p:sp>
      <p:sp>
        <p:nvSpPr>
          <p:cNvPr id="21" name="P25-E020">
            <a:extLst xmlns:a="http://schemas.openxmlformats.org/drawingml/2006/main">
              <a:ext uri="{FF2B5EF4-FFF2-40B4-BE49-F238E27FC236}">
                <a16:creationId xmlns:a16="http://schemas.microsoft.com/office/drawing/2014/main" id="{99D20E5C-A2C4-494D-A5FC-2F3DEA783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0825" y="3206369"/>
            <a:ext cx="1384300" cy="3636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Fonte</a:t>
            </a: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 escopo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disponíveis.</a:t>
            </a:r>
          </a:p>
        </p:txBody>
      </p:sp>
      <p:sp>
        <p:nvSpPr>
          <p:cNvPr id="22" name="P25-E021">
            <a:extLst xmlns:a="http://schemas.openxmlformats.org/drawingml/2006/main">
              <a:ext uri="{FF2B5EF4-FFF2-40B4-BE49-F238E27FC236}">
                <a16:creationId xmlns:a16="http://schemas.microsoft.com/office/drawing/2014/main" id="{8BA6C5CA-2021-4A08-8237-8F734E90A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7525" y="3659993"/>
            <a:ext cx="257175" cy="46013"/>
          </a:xfrm>
          <a:custGeom xmlns:a="http://schemas.openxmlformats.org/drawingml/2006/main">
            <a:pathLst>
              <a:path w="257175" h="46013">
                <a:moveTo>
                  <a:pt x="0" y="23007"/>
                </a:moveTo>
                <a:lnTo>
                  <a:pt x="257175" y="23007"/>
                </a:lnTo>
                <a:moveTo>
                  <a:pt x="211883" y="46013"/>
                </a:moveTo>
                <a:lnTo>
                  <a:pt x="257175" y="23007"/>
                </a:lnTo>
                <a:moveTo>
                  <a:pt x="211883" y="0"/>
                </a:moveTo>
                <a:lnTo>
                  <a:pt x="257175" y="23007"/>
                </a:lnTo>
              </a:path>
            </a:pathLst>
          </a:custGeom>
          <a:noFill xmlns:a="http://schemas.openxmlformats.org/drawingml/2006/main"/>
          <a:ln xmlns:a="http://schemas.openxmlformats.org/drawingml/2006/main" w="10160">
            <a:solidFill>
              <a:srgbClr val="75233C"/>
            </a:solidFill>
            <a:prstDash val="solid"/>
          </a:ln>
        </p:spPr>
      </p:sp>
      <p:sp>
        <p:nvSpPr>
          <p:cNvPr id="23" name="P25-E022">
            <a:extLst xmlns:a="http://schemas.openxmlformats.org/drawingml/2006/main">
              <a:ext uri="{FF2B5EF4-FFF2-40B4-BE49-F238E27FC236}">
                <a16:creationId xmlns:a16="http://schemas.microsoft.com/office/drawing/2014/main" id="{679FA9A4-FA5B-4B8E-A317-DCA9810CF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700" y="2781300"/>
            <a:ext cx="1689100" cy="184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5"/>
          </a:solidFill>
          <a:ln xmlns:a="http://schemas.openxmlformats.org/drawingml/2006/main" w="0">
            <a:noFill/>
          </a:ln>
        </p:spPr>
      </p:sp>
      <p:sp>
        <p:nvSpPr>
          <p:cNvPr id="24" name="P25-E023">
            <a:extLst xmlns:a="http://schemas.openxmlformats.org/drawingml/2006/main">
              <a:ext uri="{FF2B5EF4-FFF2-40B4-BE49-F238E27FC236}">
                <a16:creationId xmlns:a16="http://schemas.microsoft.com/office/drawing/2014/main" id="{33417E67-5D65-4FB2-BE5B-3798A451B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7100" y="2933700"/>
            <a:ext cx="1384300" cy="196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Registro</a:t>
            </a:r>
          </a:p>
        </p:txBody>
      </p:sp>
      <p:sp>
        <p:nvSpPr>
          <p:cNvPr id="25" name="P25-E024">
            <a:extLst xmlns:a="http://schemas.openxmlformats.org/drawingml/2006/main">
              <a:ext uri="{FF2B5EF4-FFF2-40B4-BE49-F238E27FC236}">
                <a16:creationId xmlns:a16="http://schemas.microsoft.com/office/drawing/2014/main" id="{9BB4B20C-DE24-4E50-B689-8096581C2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7100" y="3206369"/>
            <a:ext cx="1384300" cy="5535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Origem,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data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questões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pendentes.</a:t>
            </a:r>
          </a:p>
        </p:txBody>
      </p:sp>
      <p:sp>
        <p:nvSpPr>
          <p:cNvPr id="26" name="P25-E025">
            <a:extLst xmlns:a="http://schemas.openxmlformats.org/drawingml/2006/main">
              <a:ext uri="{FF2B5EF4-FFF2-40B4-BE49-F238E27FC236}">
                <a16:creationId xmlns:a16="http://schemas.microsoft.com/office/drawing/2014/main" id="{B3C13C50-0E88-4124-ADF0-817E02513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4622800"/>
            <a:ext cx="12700" cy="292100"/>
          </a:xfrm>
          <a:custGeom xmlns:a="http://schemas.openxmlformats.org/drawingml/2006/main">
            <a:pathLst>
              <a:path w="12700" h="292100">
                <a:moveTo>
                  <a:pt x="0" y="0"/>
                </a:moveTo>
                <a:lnTo>
                  <a:pt x="0" y="29210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27" name="P25-E026">
            <a:extLst xmlns:a="http://schemas.openxmlformats.org/drawingml/2006/main">
              <a:ext uri="{FF2B5EF4-FFF2-40B4-BE49-F238E27FC236}">
                <a16:creationId xmlns:a16="http://schemas.microsoft.com/office/drawing/2014/main" id="{8D745106-4DE0-477F-B664-C46E9C8F9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914900"/>
            <a:ext cx="3905250" cy="12700"/>
          </a:xfrm>
          <a:custGeom xmlns:a="http://schemas.openxmlformats.org/drawingml/2006/main">
            <a:pathLst>
              <a:path w="3905250" h="12700">
                <a:moveTo>
                  <a:pt x="3905250" y="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28" name="P25-E027">
            <a:extLst xmlns:a="http://schemas.openxmlformats.org/drawingml/2006/main">
              <a:ext uri="{FF2B5EF4-FFF2-40B4-BE49-F238E27FC236}">
                <a16:creationId xmlns:a16="http://schemas.microsoft.com/office/drawing/2014/main" id="{8FE59FFF-553D-4111-80A7-00D7E0380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0993" y="4914900"/>
            <a:ext cx="46013" cy="304800"/>
          </a:xfrm>
          <a:custGeom xmlns:a="http://schemas.openxmlformats.org/drawingml/2006/main">
            <a:pathLst>
              <a:path w="46013" h="304800">
                <a:moveTo>
                  <a:pt x="23007" y="0"/>
                </a:moveTo>
                <a:lnTo>
                  <a:pt x="23007" y="304800"/>
                </a:lnTo>
                <a:moveTo>
                  <a:pt x="0" y="259508"/>
                </a:moveTo>
                <a:lnTo>
                  <a:pt x="23007" y="304800"/>
                </a:lnTo>
                <a:moveTo>
                  <a:pt x="46013" y="259508"/>
                </a:moveTo>
                <a:lnTo>
                  <a:pt x="23007" y="304800"/>
                </a:lnTo>
              </a:path>
            </a:pathLst>
          </a:custGeom>
          <a:noFill xmlns:a="http://schemas.openxmlformats.org/drawingml/2006/main"/>
          <a:ln xmlns:a="http://schemas.openxmlformats.org/drawingml/2006/main" w="10160">
            <a:solidFill>
              <a:srgbClr val="75233C"/>
            </a:solidFill>
            <a:prstDash val="solid"/>
          </a:ln>
        </p:spPr>
      </p:sp>
      <p:sp>
        <p:nvSpPr>
          <p:cNvPr id="29" name="P25-E028">
            <a:extLst xmlns:a="http://schemas.openxmlformats.org/drawingml/2006/main">
              <a:ext uri="{FF2B5EF4-FFF2-40B4-BE49-F238E27FC236}">
                <a16:creationId xmlns:a16="http://schemas.microsoft.com/office/drawing/2014/main" id="{1A518C87-FFB6-42E7-A1E4-5DB4757B9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8500" y="5219700"/>
            <a:ext cx="1651000" cy="1079500"/>
          </a:xfrm>
          <a:prstGeom xmlns:a="http://schemas.openxmlformats.org/drawingml/2006/main" prst="diamond">
            <a:avLst/>
          </a:prstGeom>
          <a:solidFill xmlns:a="http://schemas.openxmlformats.org/drawingml/2006/main">
            <a:srgbClr val="F4DFE2"/>
          </a:solidFill>
          <a:ln xmlns:a="http://schemas.openxmlformats.org/drawingml/2006/main" w="8890">
            <a:solidFill>
              <a:srgbClr val="75233C"/>
            </a:solidFill>
          </a:ln>
        </p:spPr>
      </p:sp>
      <p:sp>
        <p:nvSpPr>
          <p:cNvPr id="30" name="P25-E029">
            <a:extLst xmlns:a="http://schemas.openxmlformats.org/drawingml/2006/main">
              <a:ext uri="{FF2B5EF4-FFF2-40B4-BE49-F238E27FC236}">
                <a16:creationId xmlns:a16="http://schemas.microsoft.com/office/drawing/2014/main" id="{44243C29-F56E-4D31-AF11-69C2D7F4F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5600097"/>
            <a:ext cx="1238250" cy="3187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ctr">
              <a:defRPr sz="1050" b="0">
                <a:solidFill>
                  <a:srgbClr val="4D182C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ctr">
              <a:lnSpc>
                <a:spcPct val="96000"/>
              </a:lnSpc>
              <a:buNone/>
              <a:defRPr sz="1050" b="0">
                <a:solidFill>
                  <a:srgbClr val="4D182C"/>
                </a:solidFill>
                <a:latin typeface="Inter"/>
                <a:ea typeface="Inter"/>
                <a:cs typeface="Inter"/>
              </a:defRPr>
            </a:pPr>
            <a:r>
              <a:rPr sz="1050" b="0">
                <a:solidFill>
                  <a:srgbClr val="4D182C"/>
                </a:solidFill>
                <a:latin typeface="Inter"/>
                <a:ea typeface="Inter"/>
                <a:cs typeface="Inter"/>
              </a:rPr>
              <a:t>Informação</a:t>
            </a:r>
          </a:p>
          <a:p xmlns:a="http://schemas.openxmlformats.org/drawingml/2006/main">
            <a:pPr algn="ctr">
              <a:lnSpc>
                <a:spcPct val="96000"/>
              </a:lnSpc>
              <a:buNone/>
              <a:defRPr sz="1050" b="0">
                <a:solidFill>
                  <a:srgbClr val="4D182C"/>
                </a:solidFill>
                <a:latin typeface="Inter"/>
                <a:ea typeface="Inter"/>
                <a:cs typeface="Inter"/>
              </a:defRPr>
            </a:pPr>
            <a:r>
              <a:rPr sz="1050" b="0">
                <a:solidFill>
                  <a:srgbClr val="4D182C"/>
                </a:solidFill>
                <a:latin typeface="Inter"/>
                <a:ea typeface="Inter"/>
                <a:cs typeface="Inter"/>
              </a:rPr>
              <a:t>suficiente?</a:t>
            </a:r>
          </a:p>
        </p:txBody>
      </p:sp>
      <p:sp>
        <p:nvSpPr>
          <p:cNvPr id="31" name="P25-E030">
            <a:extLst xmlns:a="http://schemas.openxmlformats.org/drawingml/2006/main">
              <a:ext uri="{FF2B5EF4-FFF2-40B4-BE49-F238E27FC236}">
                <a16:creationId xmlns:a16="http://schemas.microsoft.com/office/drawing/2014/main" id="{F3C72F5F-0F8D-491D-A214-7AC3E209A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19700"/>
            <a:ext cx="3048000" cy="107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5"/>
          </a:solidFill>
          <a:ln xmlns:a="http://schemas.openxmlformats.org/drawingml/2006/main" w="0">
            <a:noFill/>
          </a:ln>
        </p:spPr>
      </p:sp>
      <p:sp>
        <p:nvSpPr>
          <p:cNvPr id="32" name="P25-E031">
            <a:extLst xmlns:a="http://schemas.openxmlformats.org/drawingml/2006/main">
              <a:ext uri="{FF2B5EF4-FFF2-40B4-BE49-F238E27FC236}">
                <a16:creationId xmlns:a16="http://schemas.microsoft.com/office/drawing/2014/main" id="{5F86F661-7F10-4BBC-A2AC-BB30DD8E8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72100"/>
            <a:ext cx="2743200" cy="196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Pedir</a:t>
            </a: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confirmação</a:t>
            </a:r>
          </a:p>
        </p:txBody>
      </p:sp>
      <p:sp>
        <p:nvSpPr>
          <p:cNvPr id="33" name="P25-E032">
            <a:extLst xmlns:a="http://schemas.openxmlformats.org/drawingml/2006/main">
              <a:ext uri="{FF2B5EF4-FFF2-40B4-BE49-F238E27FC236}">
                <a16:creationId xmlns:a16="http://schemas.microsoft.com/office/drawing/2014/main" id="{DAEDF4A8-20B6-4DFE-BBF2-08D574828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644769"/>
            <a:ext cx="2743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Retomar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informação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faltante.</a:t>
            </a:r>
          </a:p>
        </p:txBody>
      </p:sp>
      <p:sp>
        <p:nvSpPr>
          <p:cNvPr id="34" name="P25-E033">
            <a:extLst xmlns:a="http://schemas.openxmlformats.org/drawingml/2006/main">
              <a:ext uri="{FF2B5EF4-FFF2-40B4-BE49-F238E27FC236}">
                <a16:creationId xmlns:a16="http://schemas.microsoft.com/office/drawing/2014/main" id="{013235A4-C008-4912-B3A3-31D5FF6BE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5800" y="5219700"/>
            <a:ext cx="3048000" cy="107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5"/>
          </a:solidFill>
          <a:ln xmlns:a="http://schemas.openxmlformats.org/drawingml/2006/main" w="0">
            <a:noFill/>
          </a:ln>
        </p:spPr>
      </p:sp>
      <p:sp>
        <p:nvSpPr>
          <p:cNvPr id="35" name="P25-E034">
            <a:extLst xmlns:a="http://schemas.openxmlformats.org/drawingml/2006/main">
              <a:ext uri="{FF2B5EF4-FFF2-40B4-BE49-F238E27FC236}">
                <a16:creationId xmlns:a16="http://schemas.microsoft.com/office/drawing/2014/main" id="{CE375669-B69D-488D-9EB1-4C4271707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8200" y="5372100"/>
            <a:ext cx="2743200" cy="196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Combinar</a:t>
            </a: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continuidade</a:t>
            </a:r>
          </a:p>
        </p:txBody>
      </p:sp>
      <p:sp>
        <p:nvSpPr>
          <p:cNvPr id="36" name="P25-E035">
            <a:extLst xmlns:a="http://schemas.openxmlformats.org/drawingml/2006/main">
              <a:ext uri="{FF2B5EF4-FFF2-40B4-BE49-F238E27FC236}">
                <a16:creationId xmlns:a16="http://schemas.microsoft.com/office/drawing/2014/main" id="{633BF110-CBB1-4793-8179-02567F63E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8200" y="5644769"/>
            <a:ext cx="2743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Registrar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objetivo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responsável.</a:t>
            </a:r>
          </a:p>
        </p:txBody>
      </p:sp>
      <p:sp>
        <p:nvSpPr>
          <p:cNvPr id="37" name="P25-E036">
            <a:extLst xmlns:a="http://schemas.openxmlformats.org/drawingml/2006/main">
              <a:ext uri="{FF2B5EF4-FFF2-40B4-BE49-F238E27FC236}">
                <a16:creationId xmlns:a16="http://schemas.microsoft.com/office/drawing/2014/main" id="{93E36B68-D0B7-4EC3-9ADA-A85852108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5736443"/>
            <a:ext cx="850900" cy="46013"/>
          </a:xfrm>
          <a:custGeom xmlns:a="http://schemas.openxmlformats.org/drawingml/2006/main">
            <a:pathLst>
              <a:path w="850900" h="46013">
                <a:moveTo>
                  <a:pt x="850900" y="23007"/>
                </a:moveTo>
                <a:lnTo>
                  <a:pt x="0" y="23007"/>
                </a:lnTo>
                <a:moveTo>
                  <a:pt x="45292" y="0"/>
                </a:moveTo>
                <a:lnTo>
                  <a:pt x="0" y="23007"/>
                </a:lnTo>
                <a:moveTo>
                  <a:pt x="45292" y="46013"/>
                </a:moveTo>
                <a:lnTo>
                  <a:pt x="0" y="23007"/>
                </a:lnTo>
              </a:path>
            </a:pathLst>
          </a:custGeom>
          <a:noFill xmlns:a="http://schemas.openxmlformats.org/drawingml/2006/main"/>
          <a:ln xmlns:a="http://schemas.openxmlformats.org/drawingml/2006/main" w="10160">
            <a:solidFill>
              <a:srgbClr val="75233C"/>
            </a:solidFill>
            <a:prstDash val="solid"/>
          </a:ln>
        </p:spPr>
      </p:sp>
      <p:sp>
        <p:nvSpPr>
          <p:cNvPr id="38" name="P25-E037">
            <a:extLst xmlns:a="http://schemas.openxmlformats.org/drawingml/2006/main">
              <a:ext uri="{FF2B5EF4-FFF2-40B4-BE49-F238E27FC236}">
                <a16:creationId xmlns:a16="http://schemas.microsoft.com/office/drawing/2014/main" id="{D249CE6C-22E1-4884-97B7-443CA885D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9500" y="5736443"/>
            <a:ext cx="876300" cy="46013"/>
          </a:xfrm>
          <a:custGeom xmlns:a="http://schemas.openxmlformats.org/drawingml/2006/main">
            <a:pathLst>
              <a:path w="876300" h="46013">
                <a:moveTo>
                  <a:pt x="0" y="23007"/>
                </a:moveTo>
                <a:lnTo>
                  <a:pt x="876300" y="23007"/>
                </a:lnTo>
                <a:moveTo>
                  <a:pt x="831008" y="46013"/>
                </a:moveTo>
                <a:lnTo>
                  <a:pt x="876300" y="23007"/>
                </a:lnTo>
                <a:moveTo>
                  <a:pt x="831008" y="0"/>
                </a:moveTo>
                <a:lnTo>
                  <a:pt x="876300" y="23007"/>
                </a:lnTo>
              </a:path>
            </a:pathLst>
          </a:custGeom>
          <a:noFill xmlns:a="http://schemas.openxmlformats.org/drawingml/2006/main"/>
          <a:ln xmlns:a="http://schemas.openxmlformats.org/drawingml/2006/main" w="10160">
            <a:solidFill>
              <a:srgbClr val="75233C"/>
            </a:solidFill>
            <a:prstDash val="solid"/>
          </a:ln>
        </p:spPr>
      </p:sp>
      <p:sp>
        <p:nvSpPr>
          <p:cNvPr id="39" name="P25-E038">
            <a:extLst xmlns:a="http://schemas.openxmlformats.org/drawingml/2006/main">
              <a:ext uri="{FF2B5EF4-FFF2-40B4-BE49-F238E27FC236}">
                <a16:creationId xmlns:a16="http://schemas.microsoft.com/office/drawing/2014/main" id="{B21A6633-361A-43E5-8BED-918042F15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5435600"/>
            <a:ext cx="4445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Não</a:t>
            </a:r>
          </a:p>
        </p:txBody>
      </p:sp>
      <p:sp>
        <p:nvSpPr>
          <p:cNvPr id="40" name="P25-E039">
            <a:extLst xmlns:a="http://schemas.openxmlformats.org/drawingml/2006/main">
              <a:ext uri="{FF2B5EF4-FFF2-40B4-BE49-F238E27FC236}">
                <a16:creationId xmlns:a16="http://schemas.microsoft.com/office/drawing/2014/main" id="{10A80E25-FF19-48A5-9355-6BDB8248A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4300" y="5435600"/>
            <a:ext cx="4318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Sim</a:t>
            </a:r>
          </a:p>
        </p:txBody>
      </p:sp>
      <p:sp>
        <p:nvSpPr>
          <p:cNvPr id="41" name="P25-E040">
            <a:extLst xmlns:a="http://schemas.openxmlformats.org/drawingml/2006/main">
              <a:ext uri="{FF2B5EF4-FFF2-40B4-BE49-F238E27FC236}">
                <a16:creationId xmlns:a16="http://schemas.microsoft.com/office/drawing/2014/main" id="{F5946871-95FE-4EE1-8D6E-BCFDC3835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794500"/>
            <a:ext cx="9474200" cy="132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2400"/>
              </a:lnSpc>
              <a:buNone/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Fluxo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trabalho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demonstrativo.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Use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as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informações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verificadas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para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combinar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uma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conversa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seu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próximo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passo.</a:t>
            </a:r>
          </a:p>
        </p:txBody>
      </p:sp>
    </p:spTree>
    <p:extLst>
      <p:ext uri="{BB962C8B-B14F-4D97-AF65-F5344CB8AC3E}">
        <p14:creationId xmlns:p14="http://schemas.microsoft.com/office/powerpoint/2010/main" val="96505408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6A9C228D-7A23-4A53-BACA-E66B1B4A6D4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f304821b0e421f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P28-E001">
            <a:extLst xmlns:a="http://schemas.openxmlformats.org/drawingml/2006/main">
              <a:ext uri="{FF2B5EF4-FFF2-40B4-BE49-F238E27FC236}">
                <a16:creationId xmlns:a16="http://schemas.microsoft.com/office/drawing/2014/main" id="{01F9A39E-D511-4EBF-9AE8-D9FDB3487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0" y="406400"/>
            <a:ext cx="2921000" cy="1133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</a:t>
            </a: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/</a:t>
            </a: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PERSPECTIVAS</a:t>
            </a:r>
          </a:p>
        </p:txBody>
      </p:sp>
      <p:sp>
        <p:nvSpPr>
          <p:cNvPr id="3" name="P28-E002">
            <a:extLst xmlns:a="http://schemas.openxmlformats.org/drawingml/2006/main">
              <a:ext uri="{FF2B5EF4-FFF2-40B4-BE49-F238E27FC236}">
                <a16:creationId xmlns:a16="http://schemas.microsoft.com/office/drawing/2014/main" id="{E5D864A8-1579-461B-88BD-3880E4A9F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6300" y="406400"/>
            <a:ext cx="317500" cy="125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28</a:t>
            </a:r>
          </a:p>
        </p:txBody>
      </p:sp>
      <p:sp>
        <p:nvSpPr>
          <p:cNvPr id="4" name="P28-E003">
            <a:extLst xmlns:a="http://schemas.openxmlformats.org/drawingml/2006/main">
              <a:ext uri="{FF2B5EF4-FFF2-40B4-BE49-F238E27FC236}">
                <a16:creationId xmlns:a16="http://schemas.microsoft.com/office/drawing/2014/main" id="{18C1D459-E803-4769-AF12-261CB5CE1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54100"/>
            <a:ext cx="9474200" cy="125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3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QUADRO</a:t>
            </a:r>
            <a:r>
              <a:rPr sz="83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 /</a:t>
            </a:r>
            <a:r>
              <a:rPr sz="83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 CONTINUIDADE</a:t>
            </a:r>
            <a:r>
              <a:rPr sz="83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 E</a:t>
            </a:r>
            <a:r>
              <a:rPr sz="83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 CRM</a:t>
            </a:r>
          </a:p>
        </p:txBody>
      </p:sp>
      <p:sp>
        <p:nvSpPr>
          <p:cNvPr id="5" name="P28-E004">
            <a:extLst xmlns:a="http://schemas.openxmlformats.org/drawingml/2006/main">
              <a:ext uri="{FF2B5EF4-FFF2-40B4-BE49-F238E27FC236}">
                <a16:creationId xmlns:a16="http://schemas.microsoft.com/office/drawing/2014/main" id="{939516D4-79B6-4DCA-A3B7-22C6ACED6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9474200" cy="8507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9600"/>
              </a:lnSpc>
              <a:buNone/>
              <a:defRPr sz="29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relacionamento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precisa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continuar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com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um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registro</a:t>
            </a:r>
          </a:p>
          <a:p xmlns:a="http://schemas.openxmlformats.org/drawingml/2006/main">
            <a:pPr algn="l">
              <a:lnSpc>
                <a:spcPct val="89600"/>
              </a:lnSpc>
              <a:buNone/>
              <a:defRPr sz="29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útil.</a:t>
            </a:r>
          </a:p>
        </p:txBody>
      </p:sp>
      <p:sp>
        <p:nvSpPr>
          <p:cNvPr id="6" name="P28-E005">
            <a:extLst xmlns:a="http://schemas.openxmlformats.org/drawingml/2006/main">
              <a:ext uri="{FF2B5EF4-FFF2-40B4-BE49-F238E27FC236}">
                <a16:creationId xmlns:a16="http://schemas.microsoft.com/office/drawing/2014/main" id="{E0BDDB5A-4C9B-4822-94D4-8E1AC1160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5873"/>
            <a:ext cx="9474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72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Cada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informação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tem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origem,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responsável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uma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condição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para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próxima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revisão.</a:t>
            </a:r>
          </a:p>
        </p:txBody>
      </p:sp>
      <p:sp>
        <p:nvSpPr>
          <p:cNvPr id="7" name="P28-E006">
            <a:extLst xmlns:a="http://schemas.openxmlformats.org/drawingml/2006/main">
              <a:ext uri="{FF2B5EF4-FFF2-40B4-BE49-F238E27FC236}">
                <a16:creationId xmlns:a16="http://schemas.microsoft.com/office/drawing/2014/main" id="{9BBB88C3-9741-4CEB-B96F-4E6D05D5A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90800"/>
            <a:ext cx="9474200" cy="50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5"/>
          </a:solidFill>
          <a:ln xmlns:a="http://schemas.openxmlformats.org/drawingml/2006/main" w="0">
            <a:noFill/>
          </a:ln>
        </p:spPr>
      </p:sp>
      <p:sp>
        <p:nvSpPr>
          <p:cNvPr id="8" name="P28-E007">
            <a:extLst xmlns:a="http://schemas.openxmlformats.org/drawingml/2006/main">
              <a:ext uri="{FF2B5EF4-FFF2-40B4-BE49-F238E27FC236}">
                <a16:creationId xmlns:a16="http://schemas.microsoft.com/office/drawing/2014/main" id="{9576181A-8CC7-42EA-BD5E-F20A65516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05100"/>
            <a:ext cx="19304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Frente</a:t>
            </a:r>
          </a:p>
        </p:txBody>
      </p:sp>
      <p:sp>
        <p:nvSpPr>
          <p:cNvPr id="9" name="P28-E008">
            <a:extLst xmlns:a="http://schemas.openxmlformats.org/drawingml/2006/main">
              <a:ext uri="{FF2B5EF4-FFF2-40B4-BE49-F238E27FC236}">
                <a16:creationId xmlns:a16="http://schemas.microsoft.com/office/drawing/2014/main" id="{2C252D70-43BE-4D6B-AA4B-DFF520D93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2900" y="2705100"/>
            <a:ext cx="26416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Registro</a:t>
            </a:r>
            <a:r>
              <a:rPr sz="115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 necessário</a:t>
            </a:r>
          </a:p>
        </p:txBody>
      </p:sp>
      <p:sp>
        <p:nvSpPr>
          <p:cNvPr id="10" name="P28-E009">
            <a:extLst xmlns:a="http://schemas.openxmlformats.org/drawingml/2006/main">
              <a:ext uri="{FF2B5EF4-FFF2-40B4-BE49-F238E27FC236}">
                <a16:creationId xmlns:a16="http://schemas.microsoft.com/office/drawing/2014/main" id="{C9BABECE-FB6B-43F4-A000-B06731D21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2705100"/>
            <a:ext cx="20574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Responsável</a:t>
            </a:r>
          </a:p>
        </p:txBody>
      </p:sp>
      <p:sp>
        <p:nvSpPr>
          <p:cNvPr id="11" name="P28-E010">
            <a:extLst xmlns:a="http://schemas.openxmlformats.org/drawingml/2006/main">
              <a:ext uri="{FF2B5EF4-FFF2-40B4-BE49-F238E27FC236}">
                <a16:creationId xmlns:a16="http://schemas.microsoft.com/office/drawing/2014/main" id="{A1C6B133-3835-4734-9982-F9D7870A4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705100"/>
            <a:ext cx="19304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Revisão</a:t>
            </a:r>
          </a:p>
        </p:txBody>
      </p:sp>
      <p:sp>
        <p:nvSpPr>
          <p:cNvPr id="12" name="P28-E011">
            <a:extLst xmlns:a="http://schemas.openxmlformats.org/drawingml/2006/main">
              <a:ext uri="{FF2B5EF4-FFF2-40B4-BE49-F238E27FC236}">
                <a16:creationId xmlns:a16="http://schemas.microsoft.com/office/drawing/2014/main" id="{782476CE-63B0-4D88-9FAB-B21ECDBE2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988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13" name="P28-E012">
            <a:extLst xmlns:a="http://schemas.openxmlformats.org/drawingml/2006/main">
              <a:ext uri="{FF2B5EF4-FFF2-40B4-BE49-F238E27FC236}">
                <a16:creationId xmlns:a16="http://schemas.microsoft.com/office/drawing/2014/main" id="{068F9392-5B9D-4941-9941-8C6D7A0EA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213100"/>
            <a:ext cx="19304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Solicitação</a:t>
            </a:r>
          </a:p>
        </p:txBody>
      </p:sp>
      <p:sp>
        <p:nvSpPr>
          <p:cNvPr id="14" name="P28-E013">
            <a:extLst xmlns:a="http://schemas.openxmlformats.org/drawingml/2006/main">
              <a:ext uri="{FF2B5EF4-FFF2-40B4-BE49-F238E27FC236}">
                <a16:creationId xmlns:a16="http://schemas.microsoft.com/office/drawing/2014/main" id="{5B4F4192-2B98-47DF-8621-5A397911D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2900" y="3213100"/>
            <a:ext cx="26416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Produto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condição</a:t>
            </a:r>
          </a:p>
        </p:txBody>
      </p:sp>
      <p:sp>
        <p:nvSpPr>
          <p:cNvPr id="15" name="P28-E014">
            <a:extLst xmlns:a="http://schemas.openxmlformats.org/drawingml/2006/main">
              <a:ext uri="{FF2B5EF4-FFF2-40B4-BE49-F238E27FC236}">
                <a16:creationId xmlns:a16="http://schemas.microsoft.com/office/drawing/2014/main" id="{9EBAAC6E-0FC4-465F-8555-4EBEFB94A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3213100"/>
            <a:ext cx="20574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Comercial</a:t>
            </a:r>
          </a:p>
        </p:txBody>
      </p:sp>
      <p:sp>
        <p:nvSpPr>
          <p:cNvPr id="16" name="P28-E015">
            <a:extLst xmlns:a="http://schemas.openxmlformats.org/drawingml/2006/main">
              <a:ext uri="{FF2B5EF4-FFF2-40B4-BE49-F238E27FC236}">
                <a16:creationId xmlns:a16="http://schemas.microsoft.com/office/drawing/2014/main" id="{302862DE-9325-4F38-AEA8-3F1455994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213100"/>
            <a:ext cx="19304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confirmar</a:t>
            </a:r>
          </a:p>
        </p:txBody>
      </p:sp>
      <p:sp>
        <p:nvSpPr>
          <p:cNvPr id="17" name="P28-E016">
            <a:extLst xmlns:a="http://schemas.openxmlformats.org/drawingml/2006/main">
              <a:ext uri="{FF2B5EF4-FFF2-40B4-BE49-F238E27FC236}">
                <a16:creationId xmlns:a16="http://schemas.microsoft.com/office/drawing/2014/main" id="{B85373AB-8892-4CFD-9C10-15027F83A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735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18" name="P28-E017">
            <a:extLst xmlns:a="http://schemas.openxmlformats.org/drawingml/2006/main">
              <a:ext uri="{FF2B5EF4-FFF2-40B4-BE49-F238E27FC236}">
                <a16:creationId xmlns:a16="http://schemas.microsoft.com/office/drawing/2014/main" id="{9D47881A-686F-4C6E-8572-76D73DE55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987800"/>
            <a:ext cx="19304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Evidência</a:t>
            </a:r>
          </a:p>
        </p:txBody>
      </p:sp>
      <p:sp>
        <p:nvSpPr>
          <p:cNvPr id="19" name="P28-E018">
            <a:extLst xmlns:a="http://schemas.openxmlformats.org/drawingml/2006/main">
              <a:ext uri="{FF2B5EF4-FFF2-40B4-BE49-F238E27FC236}">
                <a16:creationId xmlns:a16="http://schemas.microsoft.com/office/drawing/2014/main" id="{D12C142F-925E-4B7C-9A96-5250C8C7C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2900" y="3987800"/>
            <a:ext cx="26416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Origem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versão</a:t>
            </a:r>
          </a:p>
        </p:txBody>
      </p:sp>
      <p:sp>
        <p:nvSpPr>
          <p:cNvPr id="20" name="P28-E019">
            <a:extLst xmlns:a="http://schemas.openxmlformats.org/drawingml/2006/main">
              <a:ext uri="{FF2B5EF4-FFF2-40B4-BE49-F238E27FC236}">
                <a16:creationId xmlns:a16="http://schemas.microsoft.com/office/drawing/2014/main" id="{01228B8F-E1B0-4B6F-B437-C54286B64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3987800"/>
            <a:ext cx="20574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Técnico</a:t>
            </a:r>
          </a:p>
        </p:txBody>
      </p:sp>
      <p:sp>
        <p:nvSpPr>
          <p:cNvPr id="21" name="P28-E020">
            <a:extLst xmlns:a="http://schemas.openxmlformats.org/drawingml/2006/main">
              <a:ext uri="{FF2B5EF4-FFF2-40B4-BE49-F238E27FC236}">
                <a16:creationId xmlns:a16="http://schemas.microsoft.com/office/drawing/2014/main" id="{F71BC7E3-196F-4753-8213-A6AB0CD0B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987800"/>
            <a:ext cx="19304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confirmar</a:t>
            </a:r>
          </a:p>
        </p:txBody>
      </p:sp>
      <p:sp>
        <p:nvSpPr>
          <p:cNvPr id="22" name="P28-E021">
            <a:extLst xmlns:a="http://schemas.openxmlformats.org/drawingml/2006/main">
              <a:ext uri="{FF2B5EF4-FFF2-40B4-BE49-F238E27FC236}">
                <a16:creationId xmlns:a16="http://schemas.microsoft.com/office/drawing/2014/main" id="{71284FBB-8832-45D4-952B-2D68A725A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482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23" name="P28-E022">
            <a:extLst xmlns:a="http://schemas.openxmlformats.org/drawingml/2006/main">
              <a:ext uri="{FF2B5EF4-FFF2-40B4-BE49-F238E27FC236}">
                <a16:creationId xmlns:a16="http://schemas.microsoft.com/office/drawing/2014/main" id="{769EF19C-8D42-4B33-9C99-4BF9B6636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62500"/>
            <a:ext cx="19304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Interlocução</a:t>
            </a:r>
          </a:p>
        </p:txBody>
      </p:sp>
      <p:sp>
        <p:nvSpPr>
          <p:cNvPr id="24" name="P28-E023">
            <a:extLst xmlns:a="http://schemas.openxmlformats.org/drawingml/2006/main">
              <a:ext uri="{FF2B5EF4-FFF2-40B4-BE49-F238E27FC236}">
                <a16:creationId xmlns:a16="http://schemas.microsoft.com/office/drawing/2014/main" id="{6457EE59-63F7-440A-A462-0E3AC8AC2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2900" y="4762500"/>
            <a:ext cx="26416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Função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retorno</a:t>
            </a:r>
          </a:p>
        </p:txBody>
      </p:sp>
      <p:sp>
        <p:nvSpPr>
          <p:cNvPr id="25" name="P28-E024">
            <a:extLst xmlns:a="http://schemas.openxmlformats.org/drawingml/2006/main">
              <a:ext uri="{FF2B5EF4-FFF2-40B4-BE49-F238E27FC236}">
                <a16:creationId xmlns:a16="http://schemas.microsoft.com/office/drawing/2014/main" id="{68F28A88-D643-42B9-A11B-2D0666345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4762500"/>
            <a:ext cx="20574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Comercial</a:t>
            </a:r>
          </a:p>
        </p:txBody>
      </p:sp>
      <p:sp>
        <p:nvSpPr>
          <p:cNvPr id="26" name="P28-E025">
            <a:extLst xmlns:a="http://schemas.openxmlformats.org/drawingml/2006/main">
              <a:ext uri="{FF2B5EF4-FFF2-40B4-BE49-F238E27FC236}">
                <a16:creationId xmlns:a16="http://schemas.microsoft.com/office/drawing/2014/main" id="{407F5AC6-7A26-44F5-BE43-DF6A5F294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4762500"/>
            <a:ext cx="19304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combinar</a:t>
            </a:r>
          </a:p>
        </p:txBody>
      </p:sp>
      <p:sp>
        <p:nvSpPr>
          <p:cNvPr id="27" name="P28-E026">
            <a:extLst xmlns:a="http://schemas.openxmlformats.org/drawingml/2006/main">
              <a:ext uri="{FF2B5EF4-FFF2-40B4-BE49-F238E27FC236}">
                <a16:creationId xmlns:a16="http://schemas.microsoft.com/office/drawing/2014/main" id="{E2C805AA-DEED-449B-A3A2-FA4FCEDC1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229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28" name="P28-E027">
            <a:extLst xmlns:a="http://schemas.openxmlformats.org/drawingml/2006/main">
              <a:ext uri="{FF2B5EF4-FFF2-40B4-BE49-F238E27FC236}">
                <a16:creationId xmlns:a16="http://schemas.microsoft.com/office/drawing/2014/main" id="{0E897541-D09C-429F-B3D4-159D194B0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537200"/>
            <a:ext cx="19304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Próximo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passo</a:t>
            </a:r>
          </a:p>
        </p:txBody>
      </p:sp>
      <p:sp>
        <p:nvSpPr>
          <p:cNvPr id="29" name="P28-E028">
            <a:extLst xmlns:a="http://schemas.openxmlformats.org/drawingml/2006/main">
              <a:ext uri="{FF2B5EF4-FFF2-40B4-BE49-F238E27FC236}">
                <a16:creationId xmlns:a16="http://schemas.microsoft.com/office/drawing/2014/main" id="{5FF8F18B-305B-4A64-8476-9AEF34DE1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2900" y="5537200"/>
            <a:ext cx="26416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Decisão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dependência</a:t>
            </a:r>
          </a:p>
        </p:txBody>
      </p:sp>
      <p:sp>
        <p:nvSpPr>
          <p:cNvPr id="30" name="P28-E029">
            <a:extLst xmlns:a="http://schemas.openxmlformats.org/drawingml/2006/main">
              <a:ext uri="{FF2B5EF4-FFF2-40B4-BE49-F238E27FC236}">
                <a16:creationId xmlns:a16="http://schemas.microsoft.com/office/drawing/2014/main" id="{9EFC0B32-1BDC-4823-9612-F18074295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5537200"/>
            <a:ext cx="20574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Coordenação</a:t>
            </a:r>
          </a:p>
        </p:txBody>
      </p:sp>
      <p:sp>
        <p:nvSpPr>
          <p:cNvPr id="31" name="P28-E030">
            <a:extLst xmlns:a="http://schemas.openxmlformats.org/drawingml/2006/main">
              <a:ext uri="{FF2B5EF4-FFF2-40B4-BE49-F238E27FC236}">
                <a16:creationId xmlns:a16="http://schemas.microsoft.com/office/drawing/2014/main" id="{4AAB897E-D8D0-45CE-AD19-66548CEC3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5537200"/>
            <a:ext cx="19304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Após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confirmação</a:t>
            </a:r>
          </a:p>
        </p:txBody>
      </p:sp>
      <p:sp>
        <p:nvSpPr>
          <p:cNvPr id="32" name="P28-E031">
            <a:extLst xmlns:a="http://schemas.openxmlformats.org/drawingml/2006/main">
              <a:ext uri="{FF2B5EF4-FFF2-40B4-BE49-F238E27FC236}">
                <a16:creationId xmlns:a16="http://schemas.microsoft.com/office/drawing/2014/main" id="{15A61FDA-46F2-4F7F-A817-CD3B59471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76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33" name="P28-E032">
            <a:extLst xmlns:a="http://schemas.openxmlformats.org/drawingml/2006/main">
              <a:ext uri="{FF2B5EF4-FFF2-40B4-BE49-F238E27FC236}">
                <a16:creationId xmlns:a16="http://schemas.microsoft.com/office/drawing/2014/main" id="{41D5BFB0-D558-48F1-A94B-FC10E11C2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64300"/>
            <a:ext cx="9474200" cy="196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0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O</a:t>
            </a:r>
            <a:r>
              <a:rPr sz="130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 registro</a:t>
            </a:r>
            <a:r>
              <a:rPr sz="130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 tem</a:t>
            </a:r>
            <a:r>
              <a:rPr sz="130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 dono,</a:t>
            </a:r>
            <a:r>
              <a:rPr sz="130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 origem</a:t>
            </a:r>
            <a:r>
              <a:rPr sz="130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 e</a:t>
            </a:r>
            <a:r>
              <a:rPr sz="130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 próxima</a:t>
            </a:r>
            <a:r>
              <a:rPr sz="130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 revisão.</a:t>
            </a:r>
          </a:p>
        </p:txBody>
      </p:sp>
      <p:sp>
        <p:nvSpPr>
          <p:cNvPr id="34" name="P28-E033">
            <a:extLst xmlns:a="http://schemas.openxmlformats.org/drawingml/2006/main">
              <a:ext uri="{FF2B5EF4-FFF2-40B4-BE49-F238E27FC236}">
                <a16:creationId xmlns:a16="http://schemas.microsoft.com/office/drawing/2014/main" id="{14C5B99B-7D41-4733-A73B-E66A6C9C4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794500"/>
            <a:ext cx="9474200" cy="132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2400"/>
              </a:lnSpc>
              <a:buNone/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Modelo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organização.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Substitua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os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exemplos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pelos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registros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do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projeto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mantenha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visível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próxima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revisão.</a:t>
            </a:r>
          </a:p>
        </p:txBody>
      </p:sp>
    </p:spTree>
    <p:extLst>
      <p:ext uri="{BB962C8B-B14F-4D97-AF65-F5344CB8AC3E}">
        <p14:creationId xmlns:p14="http://schemas.microsoft.com/office/powerpoint/2010/main" val="141326579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5D2637D-B0AA-4C97-A32F-3E9C3F373A2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a86bf17b814c76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P29-E001">
            <a:extLst xmlns:a="http://schemas.openxmlformats.org/drawingml/2006/main">
              <a:ext uri="{FF2B5EF4-FFF2-40B4-BE49-F238E27FC236}">
                <a16:creationId xmlns:a16="http://schemas.microsoft.com/office/drawing/2014/main" id="{A8DEDF97-6589-4261-B5D4-5B9FB67A0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0" y="406400"/>
            <a:ext cx="2921000" cy="1133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</a:t>
            </a: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/</a:t>
            </a: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PERSPECTIVAS</a:t>
            </a:r>
          </a:p>
        </p:txBody>
      </p:sp>
      <p:sp>
        <p:nvSpPr>
          <p:cNvPr id="3" name="P29-E002">
            <a:extLst xmlns:a="http://schemas.openxmlformats.org/drawingml/2006/main">
              <a:ext uri="{FF2B5EF4-FFF2-40B4-BE49-F238E27FC236}">
                <a16:creationId xmlns:a16="http://schemas.microsoft.com/office/drawing/2014/main" id="{5574BEBB-2EA6-4A41-BC55-29C069FAC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6300" y="406400"/>
            <a:ext cx="317500" cy="125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29</a:t>
            </a:r>
          </a:p>
        </p:txBody>
      </p:sp>
      <p:sp>
        <p:nvSpPr>
          <p:cNvPr id="4" name="P29-E003">
            <a:extLst xmlns:a="http://schemas.openxmlformats.org/drawingml/2006/main">
              <a:ext uri="{FF2B5EF4-FFF2-40B4-BE49-F238E27FC236}">
                <a16:creationId xmlns:a16="http://schemas.microsoft.com/office/drawing/2014/main" id="{40F8891C-5674-49EE-911F-B82212C69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54100"/>
            <a:ext cx="9474200" cy="125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3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ROADMAP</a:t>
            </a:r>
            <a:r>
              <a:rPr sz="83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 /</a:t>
            </a:r>
            <a:r>
              <a:rPr sz="83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 DEPENDÊNCIAS</a:t>
            </a:r>
          </a:p>
        </p:txBody>
      </p:sp>
      <p:sp>
        <p:nvSpPr>
          <p:cNvPr id="5" name="P29-E004">
            <a:extLst xmlns:a="http://schemas.openxmlformats.org/drawingml/2006/main">
              <a:ext uri="{FF2B5EF4-FFF2-40B4-BE49-F238E27FC236}">
                <a16:creationId xmlns:a16="http://schemas.microsoft.com/office/drawing/2014/main" id="{B2875418-934F-437D-833D-77332D4E1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9474200" cy="4382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9600"/>
              </a:lnSpc>
              <a:buNone/>
              <a:defRPr sz="29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próxima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entrega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depende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da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confirmação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anterior.</a:t>
            </a:r>
          </a:p>
        </p:txBody>
      </p:sp>
      <p:sp>
        <p:nvSpPr>
          <p:cNvPr id="6" name="P29-E005">
            <a:extLst xmlns:a="http://schemas.openxmlformats.org/drawingml/2006/main">
              <a:ext uri="{FF2B5EF4-FFF2-40B4-BE49-F238E27FC236}">
                <a16:creationId xmlns:a16="http://schemas.microsoft.com/office/drawing/2014/main" id="{C90E37FE-9F15-4E9E-A720-541B1C02C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17700"/>
            <a:ext cx="9474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72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Organize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preparação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pelas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dependências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projeto,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sem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presumir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prazo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ou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capacidade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disponível.</a:t>
            </a:r>
          </a:p>
        </p:txBody>
      </p:sp>
      <p:sp>
        <p:nvSpPr>
          <p:cNvPr id="7" name="P29-E006">
            <a:extLst xmlns:a="http://schemas.openxmlformats.org/drawingml/2006/main">
              <a:ext uri="{FF2B5EF4-FFF2-40B4-BE49-F238E27FC236}">
                <a16:creationId xmlns:a16="http://schemas.microsoft.com/office/drawing/2014/main" id="{1939C681-395E-42F2-B62D-C75F474AF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81300"/>
            <a:ext cx="2908300" cy="2082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5"/>
          </a:solidFill>
          <a:ln xmlns:a="http://schemas.openxmlformats.org/drawingml/2006/main" w="0">
            <a:noFill/>
          </a:ln>
        </p:spPr>
      </p:sp>
      <p:sp>
        <p:nvSpPr>
          <p:cNvPr id="8" name="P29-E007">
            <a:extLst xmlns:a="http://schemas.openxmlformats.org/drawingml/2006/main">
              <a:ext uri="{FF2B5EF4-FFF2-40B4-BE49-F238E27FC236}">
                <a16:creationId xmlns:a16="http://schemas.microsoft.com/office/drawing/2014/main" id="{09FBF337-D5BD-4DA0-9F4D-2EC3E2A58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33700"/>
            <a:ext cx="2603500" cy="196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Validar</a:t>
            </a: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</a:t>
            </a: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base</a:t>
            </a:r>
          </a:p>
        </p:txBody>
      </p:sp>
      <p:sp>
        <p:nvSpPr>
          <p:cNvPr id="9" name="P29-E008">
            <a:extLst xmlns:a="http://schemas.openxmlformats.org/drawingml/2006/main">
              <a:ext uri="{FF2B5EF4-FFF2-40B4-BE49-F238E27FC236}">
                <a16:creationId xmlns:a16="http://schemas.microsoft.com/office/drawing/2014/main" id="{6DE771BA-2FD2-4A90-8B1E-2D3E37F2B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206369"/>
            <a:ext cx="2603500" cy="5535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Identidade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interlocutor.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Fontes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produto.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Responsáveis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pela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atualização.</a:t>
            </a:r>
          </a:p>
        </p:txBody>
      </p:sp>
      <p:sp>
        <p:nvSpPr>
          <p:cNvPr id="10" name="P29-E009">
            <a:extLst xmlns:a="http://schemas.openxmlformats.org/drawingml/2006/main">
              <a:ext uri="{FF2B5EF4-FFF2-40B4-BE49-F238E27FC236}">
                <a16:creationId xmlns:a16="http://schemas.microsoft.com/office/drawing/2014/main" id="{A4BE23E3-CF00-4E9B-905D-7ABED4386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7900" y="3799693"/>
            <a:ext cx="374650" cy="46013"/>
          </a:xfrm>
          <a:custGeom xmlns:a="http://schemas.openxmlformats.org/drawingml/2006/main">
            <a:pathLst>
              <a:path w="374650" h="46013">
                <a:moveTo>
                  <a:pt x="0" y="23007"/>
                </a:moveTo>
                <a:lnTo>
                  <a:pt x="374650" y="23007"/>
                </a:lnTo>
                <a:moveTo>
                  <a:pt x="329358" y="46013"/>
                </a:moveTo>
                <a:lnTo>
                  <a:pt x="374650" y="23007"/>
                </a:lnTo>
                <a:moveTo>
                  <a:pt x="329358" y="0"/>
                </a:moveTo>
                <a:lnTo>
                  <a:pt x="374650" y="23007"/>
                </a:lnTo>
              </a:path>
            </a:pathLst>
          </a:custGeom>
          <a:noFill xmlns:a="http://schemas.openxmlformats.org/drawingml/2006/main"/>
          <a:ln xmlns:a="http://schemas.openxmlformats.org/drawingml/2006/main" w="10160">
            <a:solidFill>
              <a:srgbClr val="75233C"/>
            </a:solidFill>
            <a:prstDash val="solid"/>
          </a:ln>
        </p:spPr>
      </p:sp>
      <p:sp>
        <p:nvSpPr>
          <p:cNvPr id="11" name="P29-E010">
            <a:extLst xmlns:a="http://schemas.openxmlformats.org/drawingml/2006/main">
              <a:ext uri="{FF2B5EF4-FFF2-40B4-BE49-F238E27FC236}">
                <a16:creationId xmlns:a16="http://schemas.microsoft.com/office/drawing/2014/main" id="{1BF83320-25E9-4BD1-85C6-4641F14CF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2550" y="2781300"/>
            <a:ext cx="2908300" cy="2082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182C"/>
          </a:solidFill>
          <a:ln xmlns:a="http://schemas.openxmlformats.org/drawingml/2006/main" w="0">
            <a:noFill/>
          </a:ln>
        </p:spPr>
      </p:sp>
      <p:sp>
        <p:nvSpPr>
          <p:cNvPr id="12" name="P29-E011">
            <a:extLst xmlns:a="http://schemas.openxmlformats.org/drawingml/2006/main">
              <a:ext uri="{FF2B5EF4-FFF2-40B4-BE49-F238E27FC236}">
                <a16:creationId xmlns:a16="http://schemas.microsoft.com/office/drawing/2014/main" id="{C0F10EDE-3018-4110-B4CB-AF4D7E9F1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4950" y="2933700"/>
            <a:ext cx="2603500" cy="196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Publicar</a:t>
            </a:r>
            <a:r>
              <a:rPr sz="130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 com</a:t>
            </a:r>
            <a:r>
              <a:rPr sz="130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 critério</a:t>
            </a:r>
          </a:p>
        </p:txBody>
      </p:sp>
      <p:sp>
        <p:nvSpPr>
          <p:cNvPr id="13" name="P29-E012">
            <a:extLst xmlns:a="http://schemas.openxmlformats.org/drawingml/2006/main">
              <a:ext uri="{FF2B5EF4-FFF2-40B4-BE49-F238E27FC236}">
                <a16:creationId xmlns:a16="http://schemas.microsoft.com/office/drawing/2014/main" id="{5F1F1106-1B9D-4878-A07F-039B653DC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4950" y="3206369"/>
            <a:ext cx="2603500" cy="5535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Oferta</a:t>
            </a: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 verificável.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Informação</a:t>
            </a: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 permitida.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Canal</a:t>
            </a: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 de</a:t>
            </a: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 atendimento.</a:t>
            </a:r>
          </a:p>
        </p:txBody>
      </p:sp>
      <p:sp>
        <p:nvSpPr>
          <p:cNvPr id="14" name="P29-E013">
            <a:extLst xmlns:a="http://schemas.openxmlformats.org/drawingml/2006/main">
              <a:ext uri="{FF2B5EF4-FFF2-40B4-BE49-F238E27FC236}">
                <a16:creationId xmlns:a16="http://schemas.microsoft.com/office/drawing/2014/main" id="{E334232F-78CC-4AC4-9C1E-0E29A9F8D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3799693"/>
            <a:ext cx="374650" cy="46013"/>
          </a:xfrm>
          <a:custGeom xmlns:a="http://schemas.openxmlformats.org/drawingml/2006/main">
            <a:pathLst>
              <a:path w="374650" h="46013">
                <a:moveTo>
                  <a:pt x="0" y="23007"/>
                </a:moveTo>
                <a:lnTo>
                  <a:pt x="374650" y="23007"/>
                </a:lnTo>
                <a:moveTo>
                  <a:pt x="329358" y="46013"/>
                </a:moveTo>
                <a:lnTo>
                  <a:pt x="374650" y="23007"/>
                </a:lnTo>
                <a:moveTo>
                  <a:pt x="329358" y="0"/>
                </a:moveTo>
                <a:lnTo>
                  <a:pt x="374650" y="23007"/>
                </a:lnTo>
              </a:path>
            </a:pathLst>
          </a:custGeom>
          <a:noFill xmlns:a="http://schemas.openxmlformats.org/drawingml/2006/main"/>
          <a:ln xmlns:a="http://schemas.openxmlformats.org/drawingml/2006/main" w="10160">
            <a:solidFill>
              <a:srgbClr val="75233C"/>
            </a:solidFill>
            <a:prstDash val="solid"/>
          </a:ln>
        </p:spPr>
      </p:sp>
      <p:sp>
        <p:nvSpPr>
          <p:cNvPr id="15" name="P29-E014">
            <a:extLst xmlns:a="http://schemas.openxmlformats.org/drawingml/2006/main">
              <a:ext uri="{FF2B5EF4-FFF2-40B4-BE49-F238E27FC236}">
                <a16:creationId xmlns:a16="http://schemas.microsoft.com/office/drawing/2014/main" id="{F8F9AD93-D6EA-4AB3-A8D3-A6663ACF7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75500" y="2781300"/>
            <a:ext cx="2908300" cy="2082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5"/>
          </a:solidFill>
          <a:ln xmlns:a="http://schemas.openxmlformats.org/drawingml/2006/main" w="0">
            <a:noFill/>
          </a:ln>
        </p:spPr>
      </p:sp>
      <p:sp>
        <p:nvSpPr>
          <p:cNvPr id="16" name="P29-E015">
            <a:extLst xmlns:a="http://schemas.openxmlformats.org/drawingml/2006/main">
              <a:ext uri="{FF2B5EF4-FFF2-40B4-BE49-F238E27FC236}">
                <a16:creationId xmlns:a16="http://schemas.microsoft.com/office/drawing/2014/main" id="{A956C0A5-4210-49AC-97F4-CF073D6B8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27900" y="2933700"/>
            <a:ext cx="2603500" cy="196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Manter</a:t>
            </a: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</a:t>
            </a: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continuidade</a:t>
            </a:r>
          </a:p>
        </p:txBody>
      </p:sp>
      <p:sp>
        <p:nvSpPr>
          <p:cNvPr id="17" name="P29-E016">
            <a:extLst xmlns:a="http://schemas.openxmlformats.org/drawingml/2006/main">
              <a:ext uri="{FF2B5EF4-FFF2-40B4-BE49-F238E27FC236}">
                <a16:creationId xmlns:a16="http://schemas.microsoft.com/office/drawing/2014/main" id="{DB4FD3C3-2697-4F21-B0FE-20BC38020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27900" y="3206369"/>
            <a:ext cx="2603500" cy="5535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Registro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contato.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Condição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para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avançar.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Revisão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acessos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conteúdo.</a:t>
            </a:r>
          </a:p>
        </p:txBody>
      </p:sp>
      <p:sp>
        <p:nvSpPr>
          <p:cNvPr id="18" name="P29-E017">
            <a:extLst xmlns:a="http://schemas.openxmlformats.org/drawingml/2006/main">
              <a:ext uri="{FF2B5EF4-FFF2-40B4-BE49-F238E27FC236}">
                <a16:creationId xmlns:a16="http://schemas.microsoft.com/office/drawing/2014/main" id="{5ED54C8F-E45E-4E69-A8D2-154955AC2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92700"/>
            <a:ext cx="29083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5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Depende</a:t>
            </a:r>
            <a:r>
              <a:rPr sz="115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 de</a:t>
            </a:r>
          </a:p>
        </p:txBody>
      </p:sp>
      <p:sp>
        <p:nvSpPr>
          <p:cNvPr id="19" name="P29-E018">
            <a:extLst xmlns:a="http://schemas.openxmlformats.org/drawingml/2006/main">
              <a:ext uri="{FF2B5EF4-FFF2-40B4-BE49-F238E27FC236}">
                <a16:creationId xmlns:a16="http://schemas.microsoft.com/office/drawing/2014/main" id="{DB38C5E6-6D2D-49C8-BAC4-DE475890F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0200"/>
            <a:ext cx="29083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Base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confirmada</a:t>
            </a:r>
          </a:p>
        </p:txBody>
      </p:sp>
      <p:sp>
        <p:nvSpPr>
          <p:cNvPr id="20" name="P29-E019">
            <a:extLst xmlns:a="http://schemas.openxmlformats.org/drawingml/2006/main">
              <a:ext uri="{FF2B5EF4-FFF2-40B4-BE49-F238E27FC236}">
                <a16:creationId xmlns:a16="http://schemas.microsoft.com/office/drawing/2014/main" id="{3D018510-3E79-459A-A6CF-AA325EB84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2550" y="5092700"/>
            <a:ext cx="29083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5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Depende</a:t>
            </a:r>
            <a:r>
              <a:rPr sz="115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 de</a:t>
            </a:r>
          </a:p>
        </p:txBody>
      </p:sp>
      <p:sp>
        <p:nvSpPr>
          <p:cNvPr id="21" name="P29-E020">
            <a:extLst xmlns:a="http://schemas.openxmlformats.org/drawingml/2006/main">
              <a:ext uri="{FF2B5EF4-FFF2-40B4-BE49-F238E27FC236}">
                <a16:creationId xmlns:a16="http://schemas.microsoft.com/office/drawing/2014/main" id="{D825BEBA-4AD9-4EF8-B7CC-F4664477B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2550" y="5410200"/>
            <a:ext cx="29083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Escopo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definido</a:t>
            </a:r>
          </a:p>
        </p:txBody>
      </p:sp>
      <p:sp>
        <p:nvSpPr>
          <p:cNvPr id="22" name="P29-E021">
            <a:extLst xmlns:a="http://schemas.openxmlformats.org/drawingml/2006/main">
              <a:ext uri="{FF2B5EF4-FFF2-40B4-BE49-F238E27FC236}">
                <a16:creationId xmlns:a16="http://schemas.microsoft.com/office/drawing/2014/main" id="{72AC5453-4723-4644-802F-64FC8B61E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75500" y="5092700"/>
            <a:ext cx="29083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5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Depende</a:t>
            </a:r>
            <a:r>
              <a:rPr sz="115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 de</a:t>
            </a:r>
          </a:p>
        </p:txBody>
      </p:sp>
      <p:sp>
        <p:nvSpPr>
          <p:cNvPr id="23" name="P29-E022">
            <a:extLst xmlns:a="http://schemas.openxmlformats.org/drawingml/2006/main">
              <a:ext uri="{FF2B5EF4-FFF2-40B4-BE49-F238E27FC236}">
                <a16:creationId xmlns:a16="http://schemas.microsoft.com/office/drawing/2014/main" id="{F9CB423A-2F92-462D-82DE-3C4E61092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75500" y="5410200"/>
            <a:ext cx="29083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Responsável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designado</a:t>
            </a:r>
          </a:p>
        </p:txBody>
      </p:sp>
      <p:sp>
        <p:nvSpPr>
          <p:cNvPr id="24" name="P29-E023">
            <a:extLst xmlns:a="http://schemas.openxmlformats.org/drawingml/2006/main">
              <a:ext uri="{FF2B5EF4-FFF2-40B4-BE49-F238E27FC236}">
                <a16:creationId xmlns:a16="http://schemas.microsoft.com/office/drawing/2014/main" id="{129B33D7-262B-432B-8C76-C6CF8B9A7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928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25" name="P29-E024">
            <a:extLst xmlns:a="http://schemas.openxmlformats.org/drawingml/2006/main">
              <a:ext uri="{FF2B5EF4-FFF2-40B4-BE49-F238E27FC236}">
                <a16:creationId xmlns:a16="http://schemas.microsoft.com/office/drawing/2014/main" id="{148A5C17-16C3-4743-8885-13DFEFAF0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21400"/>
            <a:ext cx="2743200" cy="196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30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Critério</a:t>
            </a:r>
            <a:r>
              <a:rPr sz="130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 de</a:t>
            </a:r>
            <a:r>
              <a:rPr sz="130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 passagem</a:t>
            </a:r>
          </a:p>
        </p:txBody>
      </p:sp>
      <p:sp>
        <p:nvSpPr>
          <p:cNvPr id="26" name="P29-E025">
            <a:extLst xmlns:a="http://schemas.openxmlformats.org/drawingml/2006/main">
              <a:ext uri="{FF2B5EF4-FFF2-40B4-BE49-F238E27FC236}">
                <a16:creationId xmlns:a16="http://schemas.microsoft.com/office/drawing/2014/main" id="{F4B2C3C3-3D25-40FD-B50C-FE11498E2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2200" y="6108700"/>
            <a:ext cx="64516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Avance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quando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confirmação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necessária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estiver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registrada,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com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fonte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responsável.</a:t>
            </a:r>
          </a:p>
        </p:txBody>
      </p:sp>
      <p:sp>
        <p:nvSpPr>
          <p:cNvPr id="27" name="P29-E026">
            <a:extLst xmlns:a="http://schemas.openxmlformats.org/drawingml/2006/main">
              <a:ext uri="{FF2B5EF4-FFF2-40B4-BE49-F238E27FC236}">
                <a16:creationId xmlns:a16="http://schemas.microsoft.com/office/drawing/2014/main" id="{7469CDA6-AF4C-4DDD-ACAE-CF6148F11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794500"/>
            <a:ext cx="9474200" cy="132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2400"/>
              </a:lnSpc>
              <a:buNone/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Roadmap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por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dependências.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Registre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as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confirmações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defina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entrega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possível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antes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estabelecer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prazos.</a:t>
            </a:r>
          </a:p>
        </p:txBody>
      </p:sp>
    </p:spTree>
    <p:extLst>
      <p:ext uri="{BB962C8B-B14F-4D97-AF65-F5344CB8AC3E}">
        <p14:creationId xmlns:p14="http://schemas.microsoft.com/office/powerpoint/2010/main" val="3455279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8FB5E519-F44E-4A89-9EC1-1246F42F1B5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c6c0681a0545cb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P30-E001">
            <a:extLst xmlns:a="http://schemas.openxmlformats.org/drawingml/2006/main">
              <a:ext uri="{FF2B5EF4-FFF2-40B4-BE49-F238E27FC236}">
                <a16:creationId xmlns:a16="http://schemas.microsoft.com/office/drawing/2014/main" id="{BDF2BA46-7087-4AE1-90DA-E090D2495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0" y="406400"/>
            <a:ext cx="2921000" cy="1133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</a:t>
            </a: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/</a:t>
            </a: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PERSPECTIVAS</a:t>
            </a:r>
          </a:p>
        </p:txBody>
      </p:sp>
      <p:sp>
        <p:nvSpPr>
          <p:cNvPr id="3" name="P30-E002">
            <a:extLst xmlns:a="http://schemas.openxmlformats.org/drawingml/2006/main">
              <a:ext uri="{FF2B5EF4-FFF2-40B4-BE49-F238E27FC236}">
                <a16:creationId xmlns:a16="http://schemas.microsoft.com/office/drawing/2014/main" id="{3914E7DB-3595-4AB3-B15E-386B47F0E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6300" y="406400"/>
            <a:ext cx="317500" cy="125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30</a:t>
            </a:r>
          </a:p>
        </p:txBody>
      </p:sp>
      <p:sp>
        <p:nvSpPr>
          <p:cNvPr id="4" name="P30-E003">
            <a:extLst xmlns:a="http://schemas.openxmlformats.org/drawingml/2006/main">
              <a:ext uri="{FF2B5EF4-FFF2-40B4-BE49-F238E27FC236}">
                <a16:creationId xmlns:a16="http://schemas.microsoft.com/office/drawing/2014/main" id="{B2E5E949-6308-47EB-AF3E-4E907DFD0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54100"/>
            <a:ext cx="9474200" cy="125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3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CHECKLIST</a:t>
            </a:r>
            <a:r>
              <a:rPr sz="83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 /</a:t>
            </a:r>
            <a:r>
              <a:rPr sz="83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 AUTOAUDITORIA</a:t>
            </a:r>
          </a:p>
        </p:txBody>
      </p:sp>
      <p:sp>
        <p:nvSpPr>
          <p:cNvPr id="5" name="P30-E004">
            <a:extLst xmlns:a="http://schemas.openxmlformats.org/drawingml/2006/main">
              <a:ext uri="{FF2B5EF4-FFF2-40B4-BE49-F238E27FC236}">
                <a16:creationId xmlns:a16="http://schemas.microsoft.com/office/drawing/2014/main" id="{B3A225A7-4850-4A74-923A-0BFFC3D75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9474200" cy="4382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9600"/>
              </a:lnSpc>
              <a:buNone/>
              <a:defRPr sz="29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que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ainda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precisa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ser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confirmado?</a:t>
            </a:r>
          </a:p>
        </p:txBody>
      </p:sp>
      <p:sp>
        <p:nvSpPr>
          <p:cNvPr id="6" name="P30-E005">
            <a:extLst xmlns:a="http://schemas.openxmlformats.org/drawingml/2006/main">
              <a:ext uri="{FF2B5EF4-FFF2-40B4-BE49-F238E27FC236}">
                <a16:creationId xmlns:a16="http://schemas.microsoft.com/office/drawing/2014/main" id="{7E73B6EE-1EC9-4146-9BD8-B5D080BA2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17700"/>
            <a:ext cx="9474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72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Registre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estado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cada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frente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preserve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evidência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que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permite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revisar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avaliação.</a:t>
            </a:r>
          </a:p>
        </p:txBody>
      </p:sp>
      <p:sp>
        <p:nvSpPr>
          <p:cNvPr id="7" name="P30-E006">
            <a:extLst xmlns:a="http://schemas.openxmlformats.org/drawingml/2006/main">
              <a:ext uri="{FF2B5EF4-FFF2-40B4-BE49-F238E27FC236}">
                <a16:creationId xmlns:a16="http://schemas.microsoft.com/office/drawing/2014/main" id="{2C59FFB1-E8BA-405D-BF99-B8983E3A2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90800"/>
            <a:ext cx="947420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5"/>
          </a:solidFill>
          <a:ln xmlns:a="http://schemas.openxmlformats.org/drawingml/2006/main" w="0">
            <a:noFill/>
          </a:ln>
        </p:spPr>
      </p:sp>
      <p:sp>
        <p:nvSpPr>
          <p:cNvPr id="8" name="P30-E007">
            <a:extLst xmlns:a="http://schemas.openxmlformats.org/drawingml/2006/main">
              <a:ext uri="{FF2B5EF4-FFF2-40B4-BE49-F238E27FC236}">
                <a16:creationId xmlns:a16="http://schemas.microsoft.com/office/drawing/2014/main" id="{F48E1B1E-C3A3-4778-A48A-6289E1BB0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05100"/>
            <a:ext cx="25400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Tema</a:t>
            </a:r>
          </a:p>
        </p:txBody>
      </p:sp>
      <p:sp>
        <p:nvSpPr>
          <p:cNvPr id="9" name="P30-E008">
            <a:extLst xmlns:a="http://schemas.openxmlformats.org/drawingml/2006/main">
              <a:ext uri="{FF2B5EF4-FFF2-40B4-BE49-F238E27FC236}">
                <a16:creationId xmlns:a16="http://schemas.microsoft.com/office/drawing/2014/main" id="{06CA4541-0A41-42DB-88D8-6622198FC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2500" y="2705100"/>
            <a:ext cx="1562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Estado</a:t>
            </a:r>
          </a:p>
        </p:txBody>
      </p:sp>
      <p:sp>
        <p:nvSpPr>
          <p:cNvPr id="10" name="P30-E009">
            <a:extLst xmlns:a="http://schemas.openxmlformats.org/drawingml/2006/main">
              <a:ext uri="{FF2B5EF4-FFF2-40B4-BE49-F238E27FC236}">
                <a16:creationId xmlns:a16="http://schemas.microsoft.com/office/drawing/2014/main" id="{EC8A6705-F0DF-479B-9CC7-81C8D6508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3200" y="2705100"/>
            <a:ext cx="1943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Evidência</a:t>
            </a:r>
          </a:p>
        </p:txBody>
      </p:sp>
      <p:sp>
        <p:nvSpPr>
          <p:cNvPr id="11" name="P30-E010">
            <a:extLst xmlns:a="http://schemas.openxmlformats.org/drawingml/2006/main">
              <a:ext uri="{FF2B5EF4-FFF2-40B4-BE49-F238E27FC236}">
                <a16:creationId xmlns:a16="http://schemas.microsoft.com/office/drawing/2014/main" id="{2799306A-180F-4F9F-A0A6-AA9D9A27F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4900" y="2705100"/>
            <a:ext cx="25146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75233C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Próxima</a:t>
            </a:r>
            <a:r>
              <a:rPr sz="1150" b="0">
                <a:solidFill>
                  <a:srgbClr val="75233C"/>
                </a:solidFill>
                <a:latin typeface="Inter"/>
                <a:ea typeface="Inter"/>
                <a:cs typeface="Inter"/>
              </a:rPr>
              <a:t> verificação</a:t>
            </a:r>
          </a:p>
        </p:txBody>
      </p:sp>
      <p:sp>
        <p:nvSpPr>
          <p:cNvPr id="12" name="P30-E011">
            <a:extLst xmlns:a="http://schemas.openxmlformats.org/drawingml/2006/main">
              <a:ext uri="{FF2B5EF4-FFF2-40B4-BE49-F238E27FC236}">
                <a16:creationId xmlns:a16="http://schemas.microsoft.com/office/drawing/2014/main" id="{F7D96BD1-3225-4351-BDB3-BE4A5AC50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861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13" name="P30-E012">
            <a:extLst xmlns:a="http://schemas.openxmlformats.org/drawingml/2006/main">
              <a:ext uri="{FF2B5EF4-FFF2-40B4-BE49-F238E27FC236}">
                <a16:creationId xmlns:a16="http://schemas.microsoft.com/office/drawing/2014/main" id="{BF4699AA-599C-46DE-9B82-457EE8D34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200400"/>
            <a:ext cx="25400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Identidade</a:t>
            </a:r>
          </a:p>
        </p:txBody>
      </p:sp>
      <p:sp>
        <p:nvSpPr>
          <p:cNvPr id="14" name="P30-E013">
            <a:extLst xmlns:a="http://schemas.openxmlformats.org/drawingml/2006/main">
              <a:ext uri="{FF2B5EF4-FFF2-40B4-BE49-F238E27FC236}">
                <a16:creationId xmlns:a16="http://schemas.microsoft.com/office/drawing/2014/main" id="{118C81B2-F78B-4295-A6D8-402B26D27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2500" y="3200400"/>
            <a:ext cx="1562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Não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avaliado</a:t>
            </a:r>
          </a:p>
        </p:txBody>
      </p:sp>
      <p:sp>
        <p:nvSpPr>
          <p:cNvPr id="15" name="P30-E014">
            <a:extLst xmlns:a="http://schemas.openxmlformats.org/drawingml/2006/main">
              <a:ext uri="{FF2B5EF4-FFF2-40B4-BE49-F238E27FC236}">
                <a16:creationId xmlns:a16="http://schemas.microsoft.com/office/drawing/2014/main" id="{2E1B811D-3CB8-4BCC-A0E3-56BFC8447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3200" y="3200400"/>
            <a:ext cx="1943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registrar</a:t>
            </a:r>
          </a:p>
        </p:txBody>
      </p:sp>
      <p:sp>
        <p:nvSpPr>
          <p:cNvPr id="16" name="P30-E015">
            <a:extLst xmlns:a="http://schemas.openxmlformats.org/drawingml/2006/main">
              <a:ext uri="{FF2B5EF4-FFF2-40B4-BE49-F238E27FC236}">
                <a16:creationId xmlns:a16="http://schemas.microsoft.com/office/drawing/2014/main" id="{8155ABE1-28FC-4F82-AC23-9F2F26B81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4900" y="3200400"/>
            <a:ext cx="25146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Consultar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fonte</a:t>
            </a:r>
          </a:p>
        </p:txBody>
      </p:sp>
      <p:sp>
        <p:nvSpPr>
          <p:cNvPr id="17" name="P30-E016">
            <a:extLst xmlns:a="http://schemas.openxmlformats.org/drawingml/2006/main">
              <a:ext uri="{FF2B5EF4-FFF2-40B4-BE49-F238E27FC236}">
                <a16:creationId xmlns:a16="http://schemas.microsoft.com/office/drawing/2014/main" id="{71130B5C-985F-492A-A023-0CE29A41E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846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18" name="P30-E017">
            <a:extLst xmlns:a="http://schemas.openxmlformats.org/drawingml/2006/main">
              <a:ext uri="{FF2B5EF4-FFF2-40B4-BE49-F238E27FC236}">
                <a16:creationId xmlns:a16="http://schemas.microsoft.com/office/drawing/2014/main" id="{D6F609BC-08AC-409E-B714-4BD97F29D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98900"/>
            <a:ext cx="25400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Oferta</a:t>
            </a:r>
          </a:p>
        </p:txBody>
      </p:sp>
      <p:sp>
        <p:nvSpPr>
          <p:cNvPr id="19" name="P30-E018">
            <a:extLst xmlns:a="http://schemas.openxmlformats.org/drawingml/2006/main">
              <a:ext uri="{FF2B5EF4-FFF2-40B4-BE49-F238E27FC236}">
                <a16:creationId xmlns:a16="http://schemas.microsoft.com/office/drawing/2014/main" id="{AB83D2CF-6DEC-4356-B2B2-6AAC003A3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2500" y="3898900"/>
            <a:ext cx="1562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Não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avaliado</a:t>
            </a:r>
          </a:p>
        </p:txBody>
      </p:sp>
      <p:sp>
        <p:nvSpPr>
          <p:cNvPr id="20" name="P30-E019">
            <a:extLst xmlns:a="http://schemas.openxmlformats.org/drawingml/2006/main">
              <a:ext uri="{FF2B5EF4-FFF2-40B4-BE49-F238E27FC236}">
                <a16:creationId xmlns:a16="http://schemas.microsoft.com/office/drawing/2014/main" id="{56B4753F-AA71-4D1C-B5A7-42B27F1A4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3200" y="3898900"/>
            <a:ext cx="1943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registrar</a:t>
            </a:r>
          </a:p>
        </p:txBody>
      </p:sp>
      <p:sp>
        <p:nvSpPr>
          <p:cNvPr id="21" name="P30-E020">
            <a:extLst xmlns:a="http://schemas.openxmlformats.org/drawingml/2006/main">
              <a:ext uri="{FF2B5EF4-FFF2-40B4-BE49-F238E27FC236}">
                <a16:creationId xmlns:a16="http://schemas.microsoft.com/office/drawing/2014/main" id="{7FBA2104-F3C1-4B15-8964-AC12ACEE3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4900" y="3898900"/>
            <a:ext cx="25146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Revisar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aplicação</a:t>
            </a:r>
          </a:p>
        </p:txBody>
      </p:sp>
      <p:sp>
        <p:nvSpPr>
          <p:cNvPr id="22" name="P30-E021">
            <a:extLst xmlns:a="http://schemas.openxmlformats.org/drawingml/2006/main">
              <a:ext uri="{FF2B5EF4-FFF2-40B4-BE49-F238E27FC236}">
                <a16:creationId xmlns:a16="http://schemas.microsoft.com/office/drawing/2014/main" id="{5951785B-0EEB-4D93-986A-62371A9A0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831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23" name="P30-E022">
            <a:extLst xmlns:a="http://schemas.openxmlformats.org/drawingml/2006/main">
              <a:ext uri="{FF2B5EF4-FFF2-40B4-BE49-F238E27FC236}">
                <a16:creationId xmlns:a16="http://schemas.microsoft.com/office/drawing/2014/main" id="{E155EE56-4356-45C0-A951-3C2FD6D2B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97400"/>
            <a:ext cx="25400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Dados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acesso</a:t>
            </a:r>
          </a:p>
        </p:txBody>
      </p:sp>
      <p:sp>
        <p:nvSpPr>
          <p:cNvPr id="24" name="P30-E023">
            <a:extLst xmlns:a="http://schemas.openxmlformats.org/drawingml/2006/main">
              <a:ext uri="{FF2B5EF4-FFF2-40B4-BE49-F238E27FC236}">
                <a16:creationId xmlns:a16="http://schemas.microsoft.com/office/drawing/2014/main" id="{4BD3BD57-7AE0-442D-9D3B-CF581D0B8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2500" y="4597400"/>
            <a:ext cx="1562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Não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avaliado</a:t>
            </a:r>
          </a:p>
        </p:txBody>
      </p:sp>
      <p:sp>
        <p:nvSpPr>
          <p:cNvPr id="25" name="P30-E024">
            <a:extLst xmlns:a="http://schemas.openxmlformats.org/drawingml/2006/main">
              <a:ext uri="{FF2B5EF4-FFF2-40B4-BE49-F238E27FC236}">
                <a16:creationId xmlns:a16="http://schemas.microsoft.com/office/drawing/2014/main" id="{3C22D943-0DA2-4C20-99DD-1BB55B6F8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3200" y="4597400"/>
            <a:ext cx="1943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registrar</a:t>
            </a:r>
          </a:p>
        </p:txBody>
      </p:sp>
      <p:sp>
        <p:nvSpPr>
          <p:cNvPr id="26" name="P30-E025">
            <a:extLst xmlns:a="http://schemas.openxmlformats.org/drawingml/2006/main">
              <a:ext uri="{FF2B5EF4-FFF2-40B4-BE49-F238E27FC236}">
                <a16:creationId xmlns:a16="http://schemas.microsoft.com/office/drawing/2014/main" id="{0336EEC7-98E1-48A1-AEBE-A432673C0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4900" y="4597400"/>
            <a:ext cx="25146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Revisar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os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perfis</a:t>
            </a:r>
          </a:p>
        </p:txBody>
      </p:sp>
      <p:sp>
        <p:nvSpPr>
          <p:cNvPr id="27" name="P30-E026">
            <a:extLst xmlns:a="http://schemas.openxmlformats.org/drawingml/2006/main">
              <a:ext uri="{FF2B5EF4-FFF2-40B4-BE49-F238E27FC236}">
                <a16:creationId xmlns:a16="http://schemas.microsoft.com/office/drawing/2014/main" id="{EC54F827-B6B3-47B0-A89F-CF25E9DE9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816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28" name="P30-E027">
            <a:extLst xmlns:a="http://schemas.openxmlformats.org/drawingml/2006/main">
              <a:ext uri="{FF2B5EF4-FFF2-40B4-BE49-F238E27FC236}">
                <a16:creationId xmlns:a16="http://schemas.microsoft.com/office/drawing/2014/main" id="{964B548F-BD86-42B6-9AF0-04DA1F0F1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295900"/>
            <a:ext cx="25400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Atendimento</a:t>
            </a:r>
          </a:p>
        </p:txBody>
      </p:sp>
      <p:sp>
        <p:nvSpPr>
          <p:cNvPr id="29" name="P30-E028">
            <a:extLst xmlns:a="http://schemas.openxmlformats.org/drawingml/2006/main">
              <a:ext uri="{FF2B5EF4-FFF2-40B4-BE49-F238E27FC236}">
                <a16:creationId xmlns:a16="http://schemas.microsoft.com/office/drawing/2014/main" id="{B0F7A748-AB43-4586-A993-7FBBAF0FB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2500" y="5295900"/>
            <a:ext cx="1562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Não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avaliado</a:t>
            </a:r>
          </a:p>
        </p:txBody>
      </p:sp>
      <p:sp>
        <p:nvSpPr>
          <p:cNvPr id="30" name="P30-E029">
            <a:extLst xmlns:a="http://schemas.openxmlformats.org/drawingml/2006/main">
              <a:ext uri="{FF2B5EF4-FFF2-40B4-BE49-F238E27FC236}">
                <a16:creationId xmlns:a16="http://schemas.microsoft.com/office/drawing/2014/main" id="{4A479F00-744A-44E9-8231-754523674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3200" y="5295900"/>
            <a:ext cx="1943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registrar</a:t>
            </a:r>
          </a:p>
        </p:txBody>
      </p:sp>
      <p:sp>
        <p:nvSpPr>
          <p:cNvPr id="31" name="P30-E030">
            <a:extLst xmlns:a="http://schemas.openxmlformats.org/drawingml/2006/main">
              <a:ext uri="{FF2B5EF4-FFF2-40B4-BE49-F238E27FC236}">
                <a16:creationId xmlns:a16="http://schemas.microsoft.com/office/drawing/2014/main" id="{CF86FF6D-52CB-4AE9-8E25-BA5AAACA6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4900" y="5295900"/>
            <a:ext cx="25146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Confirmar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responsável</a:t>
            </a:r>
          </a:p>
        </p:txBody>
      </p:sp>
      <p:sp>
        <p:nvSpPr>
          <p:cNvPr id="32" name="P30-E031">
            <a:extLst xmlns:a="http://schemas.openxmlformats.org/drawingml/2006/main">
              <a:ext uri="{FF2B5EF4-FFF2-40B4-BE49-F238E27FC236}">
                <a16:creationId xmlns:a16="http://schemas.microsoft.com/office/drawing/2014/main" id="{FBEEF2D3-CFDD-47D2-8FC6-DA49A0805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801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33" name="P30-E032">
            <a:extLst xmlns:a="http://schemas.openxmlformats.org/drawingml/2006/main">
              <a:ext uri="{FF2B5EF4-FFF2-40B4-BE49-F238E27FC236}">
                <a16:creationId xmlns:a16="http://schemas.microsoft.com/office/drawing/2014/main" id="{D3BD9241-8F52-4080-81FF-E4C5910DE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994400"/>
            <a:ext cx="25400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Continuidade</a:t>
            </a:r>
          </a:p>
        </p:txBody>
      </p:sp>
      <p:sp>
        <p:nvSpPr>
          <p:cNvPr id="34" name="P30-E033">
            <a:extLst xmlns:a="http://schemas.openxmlformats.org/drawingml/2006/main">
              <a:ext uri="{FF2B5EF4-FFF2-40B4-BE49-F238E27FC236}">
                <a16:creationId xmlns:a16="http://schemas.microsoft.com/office/drawing/2014/main" id="{FCD6AFB3-1CE2-4362-BDE0-452FE7815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2500" y="5994400"/>
            <a:ext cx="1562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Não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avaliado</a:t>
            </a:r>
          </a:p>
        </p:txBody>
      </p:sp>
      <p:sp>
        <p:nvSpPr>
          <p:cNvPr id="35" name="P30-E034">
            <a:extLst xmlns:a="http://schemas.openxmlformats.org/drawingml/2006/main">
              <a:ext uri="{FF2B5EF4-FFF2-40B4-BE49-F238E27FC236}">
                <a16:creationId xmlns:a16="http://schemas.microsoft.com/office/drawing/2014/main" id="{3ED4A294-1FCE-41BC-AB1F-EE9E36950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3200" y="5994400"/>
            <a:ext cx="1943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registrar</a:t>
            </a:r>
          </a:p>
        </p:txBody>
      </p:sp>
      <p:sp>
        <p:nvSpPr>
          <p:cNvPr id="36" name="P30-E035">
            <a:extLst xmlns:a="http://schemas.openxmlformats.org/drawingml/2006/main">
              <a:ext uri="{FF2B5EF4-FFF2-40B4-BE49-F238E27FC236}">
                <a16:creationId xmlns:a16="http://schemas.microsoft.com/office/drawing/2014/main" id="{ABF63AB8-F973-4AE3-9481-8B10343A0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4900" y="5994400"/>
            <a:ext cx="25146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Revisar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registro</a:t>
            </a:r>
          </a:p>
        </p:txBody>
      </p:sp>
      <p:sp>
        <p:nvSpPr>
          <p:cNvPr id="37" name="P30-E036">
            <a:extLst xmlns:a="http://schemas.openxmlformats.org/drawingml/2006/main">
              <a:ext uri="{FF2B5EF4-FFF2-40B4-BE49-F238E27FC236}">
                <a16:creationId xmlns:a16="http://schemas.microsoft.com/office/drawing/2014/main" id="{61636A9A-4B7C-40A8-B2BF-8C8917856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786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38" name="P30-E037">
            <a:extLst xmlns:a="http://schemas.openxmlformats.org/drawingml/2006/main">
              <a:ext uri="{FF2B5EF4-FFF2-40B4-BE49-F238E27FC236}">
                <a16:creationId xmlns:a16="http://schemas.microsoft.com/office/drawing/2014/main" id="{58946420-6508-4A19-8753-F82E7BBE7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794500"/>
            <a:ext cx="9474200" cy="132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2400"/>
              </a:lnSpc>
              <a:buNone/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Estados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uso: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não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avaliado,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em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revisão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confirmado.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Estado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confirmado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exige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fonte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responsável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registrados.</a:t>
            </a:r>
          </a:p>
        </p:txBody>
      </p:sp>
    </p:spTree>
    <p:extLst>
      <p:ext uri="{BB962C8B-B14F-4D97-AF65-F5344CB8AC3E}">
        <p14:creationId xmlns:p14="http://schemas.microsoft.com/office/powerpoint/2010/main" val="183459570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Augusto Rodrigues</dc:creator>
  <lastModifiedBy>Taylor Made Only</lastModifiedBy>
  <dc:title>Empresa digital / Instrumentos de trabalho / Taylor Made Only</dc:title>
  <dcterms:created xsi:type="dcterms:W3CDTF">2026-10-04T22:25:14.7370000Z</dcterms:created>
  <dcterms:modified xsi:type="dcterms:W3CDTF">2026-10-04T22:25:14.7370000Z</dcterms:modified>
  <dc:subject>Presença verificável e processos para preparação comercial</dc:subject>
  <dc:description>Dez instrumentos autorais editáveis em A4 horizontal, com capa e guia. Taylor / Perspectivas.</dc:description>
</coreProperties>
</file>